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11.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notesSlides/notesSlide14.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76.xml" ContentType="application/inkml+xml"/>
  <Override PartName="/ppt/ink/ink77.xml" ContentType="application/inkml+xml"/>
  <Override PartName="/ppt/notesSlides/notesSlide56.xml" ContentType="application/vnd.openxmlformats-officedocument.presentationml.notesSlide+xml"/>
  <Override PartName="/ppt/ink/ink78.xml" ContentType="application/inkml+xml"/>
  <Override PartName="/ppt/ink/ink79.xml" ContentType="application/inkml+xml"/>
  <Override PartName="/ppt/notesSlides/notesSlide57.xml" ContentType="application/vnd.openxmlformats-officedocument.presentationml.notesSlide+xml"/>
  <Override PartName="/ppt/ink/ink80.xml" ContentType="application/inkml+xml"/>
  <Override PartName="/ppt/ink/ink81.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8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8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84.xml" ContentType="application/inkml+xml"/>
  <Override PartName="/ppt/ink/ink85.xml" ContentType="application/inkml+xml"/>
  <Override PartName="/ppt/ink/ink8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notesSlides/notesSlide73.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74.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notesSlides/notesSlide81.xml" ContentType="application/vnd.openxmlformats-officedocument.presentationml.notesSlide+xml"/>
  <Override PartName="/ppt/ink/ink128.xml" ContentType="application/inkml+xml"/>
  <Override PartName="/ppt/ink/ink129.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notesSlides/notesSlide85.xml" ContentType="application/vnd.openxmlformats-officedocument.presentationml.notesSlide+xml"/>
  <Override PartName="/ppt/ink/ink157.xml" ContentType="application/inkml+xml"/>
  <Override PartName="/ppt/ink/ink158.xml" ContentType="application/inkml+xml"/>
  <Override PartName="/ppt/notesSlides/notesSlide86.xml" ContentType="application/vnd.openxmlformats-officedocument.presentationml.notesSlide+xml"/>
  <Override PartName="/ppt/ink/ink159.xml" ContentType="application/inkml+xml"/>
  <Override PartName="/ppt/ink/ink160.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165.xml" ContentType="application/inkml+xml"/>
  <Override PartName="/ppt/ink/ink166.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0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332" r:id="rId3"/>
    <p:sldId id="386" r:id="rId4"/>
    <p:sldId id="359" r:id="rId5"/>
    <p:sldId id="388" r:id="rId6"/>
    <p:sldId id="395" r:id="rId7"/>
    <p:sldId id="390" r:id="rId8"/>
    <p:sldId id="443" r:id="rId9"/>
    <p:sldId id="389" r:id="rId10"/>
    <p:sldId id="445" r:id="rId11"/>
    <p:sldId id="396" r:id="rId12"/>
    <p:sldId id="394" r:id="rId13"/>
    <p:sldId id="361" r:id="rId14"/>
    <p:sldId id="425" r:id="rId15"/>
    <p:sldId id="397" r:id="rId16"/>
    <p:sldId id="370" r:id="rId17"/>
    <p:sldId id="328" r:id="rId18"/>
    <p:sldId id="374" r:id="rId19"/>
    <p:sldId id="426" r:id="rId20"/>
    <p:sldId id="428" r:id="rId21"/>
    <p:sldId id="430" r:id="rId22"/>
    <p:sldId id="431" r:id="rId23"/>
    <p:sldId id="432" r:id="rId24"/>
    <p:sldId id="371" r:id="rId25"/>
    <p:sldId id="401" r:id="rId26"/>
    <p:sldId id="376" r:id="rId27"/>
    <p:sldId id="377" r:id="rId28"/>
    <p:sldId id="383" r:id="rId29"/>
    <p:sldId id="484" r:id="rId30"/>
    <p:sldId id="366" r:id="rId31"/>
    <p:sldId id="379" r:id="rId32"/>
    <p:sldId id="380" r:id="rId33"/>
    <p:sldId id="381" r:id="rId34"/>
    <p:sldId id="408" r:id="rId35"/>
    <p:sldId id="382" r:id="rId36"/>
    <p:sldId id="485" r:id="rId37"/>
    <p:sldId id="483" r:id="rId38"/>
    <p:sldId id="399" r:id="rId39"/>
    <p:sldId id="385" r:id="rId40"/>
    <p:sldId id="384" r:id="rId41"/>
    <p:sldId id="406" r:id="rId42"/>
    <p:sldId id="437" r:id="rId43"/>
    <p:sldId id="438" r:id="rId44"/>
    <p:sldId id="439" r:id="rId45"/>
    <p:sldId id="440" r:id="rId46"/>
    <p:sldId id="367" r:id="rId47"/>
    <p:sldId id="441" r:id="rId48"/>
    <p:sldId id="400" r:id="rId49"/>
    <p:sldId id="409" r:id="rId50"/>
    <p:sldId id="410" r:id="rId51"/>
    <p:sldId id="411" r:id="rId52"/>
    <p:sldId id="412" r:id="rId53"/>
    <p:sldId id="413" r:id="rId54"/>
    <p:sldId id="415" r:id="rId55"/>
    <p:sldId id="362" r:id="rId56"/>
    <p:sldId id="414" r:id="rId57"/>
    <p:sldId id="416" r:id="rId58"/>
    <p:sldId id="417" r:id="rId59"/>
    <p:sldId id="418" r:id="rId60"/>
    <p:sldId id="419" r:id="rId61"/>
    <p:sldId id="420" r:id="rId62"/>
    <p:sldId id="421" r:id="rId63"/>
    <p:sldId id="422" r:id="rId64"/>
    <p:sldId id="447" r:id="rId65"/>
    <p:sldId id="363" r:id="rId66"/>
    <p:sldId id="446" r:id="rId67"/>
    <p:sldId id="449" r:id="rId68"/>
    <p:sldId id="451" r:id="rId69"/>
    <p:sldId id="452" r:id="rId70"/>
    <p:sldId id="454" r:id="rId71"/>
    <p:sldId id="455" r:id="rId72"/>
    <p:sldId id="499" r:id="rId73"/>
    <p:sldId id="496" r:id="rId74"/>
    <p:sldId id="498" r:id="rId75"/>
    <p:sldId id="403" r:id="rId76"/>
    <p:sldId id="433" r:id="rId77"/>
    <p:sldId id="456" r:id="rId78"/>
    <p:sldId id="458" r:id="rId79"/>
    <p:sldId id="461" r:id="rId80"/>
    <p:sldId id="468" r:id="rId81"/>
    <p:sldId id="462" r:id="rId82"/>
    <p:sldId id="457" r:id="rId83"/>
    <p:sldId id="364" r:id="rId84"/>
    <p:sldId id="453" r:id="rId85"/>
    <p:sldId id="464" r:id="rId86"/>
    <p:sldId id="466" r:id="rId87"/>
    <p:sldId id="467" r:id="rId88"/>
    <p:sldId id="472" r:id="rId89"/>
    <p:sldId id="473" r:id="rId90"/>
    <p:sldId id="474" r:id="rId91"/>
    <p:sldId id="470" r:id="rId92"/>
    <p:sldId id="465" r:id="rId93"/>
    <p:sldId id="500" r:id="rId94"/>
    <p:sldId id="478" r:id="rId95"/>
    <p:sldId id="477" r:id="rId96"/>
    <p:sldId id="481" r:id="rId97"/>
    <p:sldId id="501" r:id="rId98"/>
    <p:sldId id="487" r:id="rId99"/>
    <p:sldId id="489" r:id="rId100"/>
    <p:sldId id="490" r:id="rId101"/>
    <p:sldId id="491" r:id="rId102"/>
    <p:sldId id="494" r:id="rId103"/>
    <p:sldId id="495" r:id="rId104"/>
    <p:sldId id="475" r:id="rId105"/>
    <p:sldId id="476" r:id="rId106"/>
    <p:sldId id="405" r:id="rId107"/>
    <p:sldId id="365" r:id="rId108"/>
    <p:sldId id="35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8921F1-3281-8CBF-B011-43AF8BAD1D65}" name="Dzmitry Snapok" initials="DS" userId="S::dzmitry_snapok@epam.com::91592222-0d4c-4f3a-b73e-28f7de63476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9B1"/>
    <a:srgbClr val="E0EDED"/>
    <a:srgbClr val="A3EFF7"/>
    <a:srgbClr val="FFFFFF"/>
    <a:srgbClr val="5FE3F1"/>
    <a:srgbClr val="AAD871"/>
    <a:srgbClr val="B9FBFB"/>
    <a:srgbClr val="E8FEFD"/>
    <a:srgbClr val="DB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366" autoAdjust="0"/>
  </p:normalViewPr>
  <p:slideViewPr>
    <p:cSldViewPr snapToGrid="0">
      <p:cViewPr varScale="1">
        <p:scale>
          <a:sx n="81" d="100"/>
          <a:sy n="81" d="100"/>
        </p:scale>
        <p:origin x="11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1.546"/>
    </inkml:context>
    <inkml:brush xml:id="br0">
      <inkml:brushProperty name="width" value="0.2" units="cm"/>
      <inkml:brushProperty name="height" value="0.2" units="cm"/>
      <inkml:brushProperty name="color" value="#E71224"/>
    </inkml:brush>
  </inkml:definitions>
  <inkml:trace contextRef="#ctx0" brushRef="#br0">72 44 5859,'-2'-3'314,"0"0"0,0 0 1,0 0-1,0 0 0,-1 0 0,1 1 1,-1-1-1,0 1 0,0-1 0,0 1 1,0 0-1,0 0 0,0 1 1,-1-1-1,1 1 0,-1-1 0,1 1 1,-1 0-1,-6-1 0,8 6-217,1 0-1,0 0 0,0 0 0,0 0 1,1 0-1,-1 0 0,1 0 1,0 0-1,0 0 0,1 5 0,3 34 74,2 1-1,2-1 0,25 77 1,60 124 60,-70-188-252,269 621-63,-283-657 38,29 54-188,-35-69 216,1 0 0,-1 0 0,1 0 0,0-1 0,0 1 0,0-1 0,1 0 0,-1 0 0,1-1 0,10 7 0,-13-10 18,0 1 0,1 0 1,-1-1-1,1 0 0,-1 0 0,1 0 1,-1 0-1,1 0 0,-1 0 0,1-1 1,-1 1-1,1-1 0,-1 1 0,0-1 1,5-2-1,38-21 189,-34 17-132,74-42 3,153-61-1,55-21-26,-284 127-160,0 0 0,1 1 0,-1 0 0,1 1 0,0-1 0,0 2 0,10-1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30.703"/>
    </inkml:context>
    <inkml:brush xml:id="br0">
      <inkml:brushProperty name="width" value="0.2" units="cm"/>
      <inkml:brushProperty name="height" value="0.2" units="cm"/>
      <inkml:brushProperty name="color" value="#E71224"/>
    </inkml:brush>
  </inkml:definitions>
  <inkml:trace contextRef="#ctx0" brushRef="#br0">290 665 7555,'-30'-10'473,"1"-2"0,0 0 0,1-2 0,0-1 0,-26-20-1,46 30-406,1-1-1,0 0 0,0-1 1,1 1-1,0-1 0,0 0 1,0-1-1,1 0 0,0 1 1,1-2-1,0 1 0,0 0 1,0-1-1,1 0 0,1 0 0,0 0 1,0 0-1,0 0 0,1 0 1,1 0-1,0-16 0,2 8-19,1 0-1,0 1 0,2-1 0,0 1 0,0 0 0,2 0 0,0 1 1,1 0-1,0 0 0,1 1 0,1 0 0,0 0 0,1 1 1,0 0-1,25-20 0,-21 20-1,1 1 1,0 0 0,1 1-1,0 1 1,0 0 0,1 2-1,1 0 1,-1 1 0,1 1-1,0 0 1,1 2-1,-1 0 1,27-1 0,-23 4-35,0 2 0,0 1 1,0 1-1,-1 1 1,1 1-1,-1 0 0,0 2 1,0 1-1,-1 1 0,0 0 1,-1 2-1,1 0 0,22 18 1,-32-21-2,1 1 1,-1 1-1,-1 0 1,0 0 0,0 1-1,-1 1 1,0-1-1,-1 2 1,0-1-1,-1 1 1,-1 0-1,0 0 1,-1 1-1,0-1 1,-1 1-1,0 1 1,-2-1-1,1 0 1,-2 1-1,0-1 1,-1 28 0,-6-8-56,0 0 1,-2-1 0,-25 63 0,17-52-158,-11 52 0,23-81 115,2 1-1,0 0 1,1 0-1,0 0 1,1 0-1,1 0 1,3 19 0,6 3-833,0-1-1,3 0 1,17 36 0,-8-21-1920,-6-6-566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27.249"/>
    </inkml:context>
    <inkml:brush xml:id="br0">
      <inkml:brushProperty name="width" value="0.2" units="cm"/>
      <inkml:brushProperty name="height" value="0.2" units="cm"/>
      <inkml:brushProperty name="color" value="#66CC00"/>
    </inkml:brush>
  </inkml:definitions>
  <inkml:trace contextRef="#ctx0" brushRef="#br0">1 10 24575,'0'0'0,"0"0"0,0 0 0,0-1 0,0 1 0,0 0 0,0-1 0,0 1 0,0 0 0,0-1 0,0 1 0,0 0 0,0-1 0,0 1 0,0 0 0,0 0 0,0-1 0,0 1 0,0 0 0,1-1 0,-1 1 0,0 0 0,0 0 0,0-1 0,0 1 0,1 0 0,-1 0 0,0 0 0,0-1 0,1 1 0,-1 0 0,0 0 0,0 0 0,1 0 0,-1-1 0,0 1 0,0 0 0,1 0 0,-1 0 0,1 0 0,12 7 0,9 18 0,22 39 0,-3 2 0,37 81 0,-29-52 0,7 9 0,-5 2 0,65 197 0,-106-265 0,2-1 0,1 0 0,2-1 0,1 0 0,2-2 0,2 0 0,29 40 0,-26-37 0,2 5 0,-23-40 0,-1 0 0,0 0 0,1-1 0,-1 1 0,1 0 0,-1-1 0,1 1 0,0-1 0,-1 0 0,1 1 0,0-1 0,0 0 0,0 0 0,4 1 0,-5-2 0,0 0 0,1 0 0,-1-1 0,0 1 0,1 0 0,-1-1 0,0 1 0,0 0 0,0-1 0,1 0 0,-1 1 0,0-1 0,0 0 0,0 0 0,0 1 0,0-1 0,0 0 0,0 0 0,0 0 0,-1 0 0,1 0 0,0 0 0,0-2 0,17-32 0,-14 27 0,113-282 0,-22 47 0,-74 197 0,2 1 0,3 0 0,33-44 0,135-130 0,-131 153 0,-55 57-273,-1-1 0,0 0 0,0 0 0,9-18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41.336"/>
    </inkml:context>
    <inkml:brush xml:id="br0">
      <inkml:brushProperty name="width" value="0.2" units="cm"/>
      <inkml:brushProperty name="height" value="0.2" units="cm"/>
      <inkml:brushProperty name="color" value="#66CC00"/>
    </inkml:brush>
  </inkml:definitions>
  <inkml:trace contextRef="#ctx0" brushRef="#br0">0 427 24575,'5'0'0,"0"0"0,0 1 0,0-1 0,0 1 0,0 0 0,0 0 0,-1 1 0,1-1 0,0 1 0,-1 0 0,1 0 0,-1 1 0,1-1 0,-1 1 0,0 0 0,0 0 0,-1 1 0,1-1 0,-1 1 0,1 0 0,5 8 0,42 56 0,-2 2 0,-4 3 0,-2 1 0,-4 3 0,33 91 0,43 71 0,-112-233 0,0-1 0,1 1 0,-1-1 0,1 0 0,0 0 0,1 0 0,-1-1 0,1 1 0,0-1 0,0 0 0,6 3 0,-9-6 0,0 0 0,1 0 0,-1 0 0,1 0 0,0-1 0,-1 1 0,1-1 0,0 0 0,-1 1 0,1-1 0,0 0 0,-1-1 0,1 1 0,-1 0 0,1-1 0,0 0 0,-1 1 0,1-1 0,-1 0 0,1 0 0,-1-1 0,0 1 0,1 0 0,-1-1 0,0 0 0,0 1 0,0-1 0,2-3 0,5-4 0,0 0 0,-1-1 0,-1 0 0,0-1 0,0 0 0,9-20 0,27-80 0,-26 63 0,36-97 0,66-290 0,-23 20-1365,-81 364-5461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56:27.263"/>
    </inkml:context>
    <inkml:brush xml:id="br0">
      <inkml:brushProperty name="width" value="0.2" units="cm"/>
      <inkml:brushProperty name="height" value="0.2" units="cm"/>
      <inkml:brushProperty name="color" value="#E71224"/>
    </inkml:brush>
  </inkml:definitions>
  <inkml:trace contextRef="#ctx0" brushRef="#br0">1 107 24575,'15'-1'0,"1"0"0,-1-1 0,0-1 0,22-7 0,17-3 0,117-14 0,0 8 0,281 6 0,-431 13-89,35 1-337,-1-2 1,108-17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56:27.264"/>
    </inkml:context>
    <inkml:brush xml:id="br0">
      <inkml:brushProperty name="width" value="0.2" units="cm"/>
      <inkml:brushProperty name="height" value="0.2" units="cm"/>
      <inkml:brushProperty name="color" value="#E71224"/>
    </inkml:brush>
  </inkml:definitions>
  <inkml:trace contextRef="#ctx0" brushRef="#br0">6 0 24575,'-6'3'0,"12"2"0,12 5 0,186 51 0,-153-45 0,-14-6 0,0-3 0,60 6 0,-58-9 0,0 2 0,41 11 0,-79-17 0,0 0 0,0 0 0,0 0 0,-1 0 0,1 0 0,0 0 0,0 1 0,0-1 0,0 0 0,-1 1 0,1-1 0,0 1 0,0-1 0,-1 1 0,1-1 0,0 1 0,-1-1 0,1 1 0,0 0 0,-1-1 0,1 1 0,-1 0 0,1 0 0,-1-1 0,1 1 0,-1 0 0,0 0 0,0 0 0,1 0 0,-1 1 0,-1-1 0,0 0 0,1 0 0,-1 1 0,0-1 0,1 0 0,-1 0 0,0 0 0,0 0 0,0 0 0,0 0 0,0 0 0,0 0 0,0-1 0,0 1 0,-2 1 0,-53 24 0,27-16 0,1 1 0,0 1 0,1 1 0,0 2 0,1 1 0,1 1 0,0 0 0,1 3 0,-24 24 0,38-35 0,1 2 0,-1 0 0,2 0 0,-1 0 0,2 1 0,-1 0 0,2 1 0,-1 0 0,2 0 0,-6 18 0,7-17-99,-1-1 1,-1 1-1,0-1 0,-1-1 0,0 1 0,-1-1 0,0 0 0,-1-1 1,0 0-1,-19 16 0,23-21-179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2:45.902"/>
    </inkml:context>
    <inkml:brush xml:id="br0">
      <inkml:brushProperty name="width" value="0.2" units="cm"/>
      <inkml:brushProperty name="height" value="0.2" units="cm"/>
      <inkml:brushProperty name="color" value="#E71224"/>
    </inkml:brush>
  </inkml:definitions>
  <inkml:trace contextRef="#ctx0" brushRef="#br0">11822 1860 1377,'0'0'4375,"-4"-4"-3764,-4-2-29,-1 1-1,0-1 1,0 2 0,0-1-1,-11-3 1,-20-10 7,-166-76-242,184 84-355,0 1-1,-38-9 1,38 12 1,0-1 0,-33-15 1,34 13-2,1 1 1,-41-10 0,41 13-9,0-1 0,-35-15 0,-16-15-18,-83-45 44,97 48 15,-1 3-1,-66-24 1,-127-34-62,132 48-37,83 27 80,-56-19-9,-159-34 0,233 63 9,-14-3 40,-55-2 1,85 8-36,-1-1 0,1 1 0,-1-1 0,1 1 0,-1-1 0,1 0 0,0 0 0,-1 0 0,1 0 1,-3-2-1,-13-5 104,-88-23 120,9 6 864,77 21-970,-34-12 105,19 3-47,24 7-69,11 6-115,0-1 0,0 1 0,0 0 0,0-1 0,0 1 0,0-1 0,0 1 0,-1-1 0,1 1 0,0 0 0,0-1 0,0 1 0,-1 0 0,1-1 0,0 1 0,0 0 0,-1-1 0,1 1 0,0 0 0,-1-1 0,1 1 0,0 0 0,-1 0 0,1-1 0,-1 1 0,1 0 0,0 0 0,-1 0 1,1 0-1,-1-1 0,1 1 0,-1 0 0,1 0 0,-1 0 0,-31-10 73,28 9-58,0 0 0,-1 0 0,1-1 0,0 1 0,0-1-1,0 0 1,0 0 0,-5-4 0,-10-10 9,-1 0 1,0 2-1,-1 0 0,-41-20 0,36 15-26,23 16-8,0 0 1,1 1-1,-2-1 0,1 1 0,0 0 0,0 0 0,-1 0 0,1 0 0,-1 1 0,-3-2 0,0 1-4,0-1-1,0 0 1,0-1-1,1 1 1,-11-9-1,12 8 8,-1 0 1,1 0-1,-1 1 0,0 0 1,0 0-1,0 1 0,-10-3 1,-3-4-12,17 8 13,1 0-1,-1 0 0,0 0 0,1 0 0,-1 0 1,0 0-1,0 1 0,0-1 0,1 1 0,-1 0 1,0-1-1,-3 1 0,-72-11-162,12 11-51,16 1 130,16 1 87,-59-6 1,84 4 7,1-1-1,-1-1 0,1 1 1,-1-1-1,1 0 0,0-1 1,0 0-1,0 0 0,1 0 1,-1-1-1,1 0 1,-1 0-1,-6-8 0,8 8 5,0 1-1,0-1 0,0 1 1,-1 0-1,1 0 0,-1 1 1,-8-4-1,-33-17-17,32 16 7,-1 1 0,0 0 0,-1 1 0,1 0 1,-32-3-1,13 4-26,0 1-1,-47 3 1,38 1 17,-553-1 71,296-17-51,174 7-34,38 2 8,-344-8-30,248-4 48,13 1 6,143 15-11,-52-12 0,-16-2 0,-11 1-5,60 8-1,-97-4 1,-80 2 53,-653 5-355,249-27 166,528 27 137,61 5-1,-66-10 0,-137-18-33,21 3 44,151 9 9,51 11-14,1 1 1,0 1-1,-1 1 0,-27-1 1,34 4-5,0-2 1,0 1-1,0-2 1,-19-5 0,-46-10 48,17 11-47,1 3 0,-89 6 0,42 0-20,85 0 15,0 1 0,0 1 0,1 0-1,-1 2 1,-31 12 0,-47 12-63,42-17 34,-85 14-181,-86 4 115,66-25 76,109-2 44,-95-5-1,48-1-6,-103-15-39,11 6 96,180 11-59,-1 0 0,0-1 1,0-1-1,-19-5 0,-55 1 75,22-2 19,1 3 1,-114 4-1,26 3 18,88-2 113,56 0-211,-134 0 83,128 3-129,-13 0 84,19-2-54,7 3-8,2-4 0,43 0-1332,-32 0 1312,-1-1-1,0 0 1,0 0-1,19-7 1,-12 4-40,7-4 1,-20 6 25,1 0 0,-1 1 1,0-1-1,1 1 0,0 0 1,-1 1-1,6-1 0,-4 1 23,-1 0-1,1-1 1,0 0-1,-1 0 1,1 0-1,-1-1 1,1 1-1,6-4 1,-8 3 5,0 0-1,0 1 1,0 0 0,0 0-1,0 0 1,0 0 0,0 0 0,4 1-1,34-14-117,-35 11 99,0 0 0,0 0 0,0 0-1,0 1 1,1 0 0,-1 1 0,9-2 0,-11 2 19,-2 1 2,1-1 0,-1 0-1,1 0 1,-1 0 0,1 0 0,-1-1 0,0 1-1,1-1 1,4-3 0,-8 4 3,5-6-65,33-13-3,-16 12 47,21-2 20,9-11-49,-50 21 46,39-18-41,-34 15 39,0 0 0,1 0 0,-1 1 0,0-1 0,14-1 0,0 0 63,-12-1-56,-9 5 1,0 0 0,0-1 0,0 1 0,1 0 0,-1-1 0,0 1 0,0 0 0,1 0 0,-1-1 0,0 1 0,1 0 0,-1 0 0,0 0 0,1-1 0,-1 1 0,0 0 0,1 0 0,-1 0 0,0 0 0,1 0 0,-1-1 0,0 1 0,1 0 0,-1 0 0,0 0 0,1 0 0,-1 0 0,1 0 0,-1 0 0,0 0 0,1 1 0,0-1 0,-1 0-2,1 0 0,0 0 0,0 0 0,0 0 0,0 0 0,0 0 0,-1 0-1,1 0 1,0-1 0,0 1 0,0 0 0,0 0 0,-1-1 0,1 1 0,0-1-1,0 1 1,-1-1 0,1 1 0,0-1 0,-1 1 0,1-1 0,-1 1 0,1-1 0,0 0-1,-1 1 1,1-1 0,-1 0 0,0 0 0,1 0 0,24-21-85,-16 21 1799,-22 0-1720,0-1 0,-1 2 1,1 0-1,-1 0 0,1 2 0,-1-1 0,1 2 0,0 0 0,-1 0 0,2 1 0,-25 11 0,-36 29-72,55-32 16,-1 0-1,0-1 0,0-1 1,-39 14-1,15-3 48,36-21 6,1 0 1,0 1-1,-1 0 0,1 1 0,0-1 1,0 1-1,-11 4 0,-7 2-11,-12 0-43,22-5 33,0-1-1,0 0 1,-18 1 0,-171-3-12,201 0 78,0 0-67,-5 0 32,7 0-3,0 0 1,0 0-1,0 1 1,0-1 0,0 0-1,0 0 1,0 0-1,0 0 1,1 1-1,-1-1 1,0 0-1,0 0 1,0 1-1,0-1 1,0 0-1,0 0 1,0 0 0,0 1-1,-1-1 1,1 0-1,0 0 1,0 0-1,0 1 1,0-1-1,0 0 1,0 0-1,0 0 1,0 0-1,0 1 1,-1-1 0,1 0-1,0 0 1,0 0-1,0 0 1,0 0-1,-1 1 1,1-1-1,0 0 1,0 0-1,0 0 1,0 0 0,-1 0-1,1 0 1,0 0-1,0 0 1,-1 0-1,5 4 47,0 0-28,0 0-1,1 0 1,0 0 0,0-1-1,0 1 1,0-1 0,1-1-1,7 4 1,-8-4-9,0 0 1,0 0-1,0 0 0,-1 1 0,1 0 0,5 4 1,-3-2 3,1 0 1,-1-1 0,1 0 0,-1 0 0,1-1 0,16 5 0,-17-6-2,0 1 0,0-1 0,0 1 0,0 1 0,0-1 0,-1 1 0,8 6 0,20 11-2,-13-8 4,-13-6-5,1-1 1,1-1-1,-1 1 0,1-2 0,11 5 1,6 7-4,-24-13-3,1 0 0,0-1 0,-1 1-1,1-1 1,0 0 0,0 0 0,8 2-1,10 8 40,-12-7-24,11-2 24,2 6-29,-12-6-9,-8-3-1,0 1 0,0 0 0,0-1 0,0 1 0,0 0-1,0 1 1,-1-1 0,1 0 0,0 1 0,-1 0 0,1-1 0,4 5-1,-5-4 2,0 0-1,0 0 1,1-1 0,-1 1-1,1-1 1,-1 0-1,1 0 1,0 0-1,-1 0 1,1 0-1,3 0 1,15 6 35,65 38-50,-86-45 14,0 0-1,0 0 1,0 0-1,0 0 1,0 0-1,0 0 1,0 1-1,0-1 0,0 0 1,0 0-1,0 0 1,0 0-1,0 0 1,0 0-1,0 0 1,0 0-1,0 1 1,0-1-1,0 0 1,0 0-1,0 0 1,0 0-1,0 0 1,0 0-1,0 0 1,0 0-1,0 0 1,0 1-1,0-1 1,0 0-1,0 0 1,0 0-1,0 0 1,0 0-1,0 0 1,0 0-1,0 0 1,0 0-1,0 0 1,0 1-1,1-1 1,-1 0-1,0 0 1,0 0-1,0 0 1,34 11 37,-25-9-38,-8 1 6,1-2 15,7-1 1318,-11 0-1285,-82 0-246,81 0 175,0-1 0,0 0 0,0 1 1,0-1-1,0 0 0,0-1 0,0 1 1,1-1-1,-1 1 0,0-1 0,1 0 1,-4-3-1,-17-10-99,8-3-60,13 17 176,2 0-5,-1 1 0,1-1 0,-1 1 0,0-1 0,1 0-1,-1 1 1,1-1 0,0 0 0,-1 1 0,1-1 0,-1 0 0,1 0 0,0 1-1,0-1 1,-1 0 0,1 0 0,0 0 0,0 1 0,0-1 0,0 0 0,0 0 0,0 0-1,0-1 1,0 1-2,0 0 0,0 0-1,-1 0 1,1 1 0,0-1 0,-1 0-1,1 0 1,-1 0 0,1 1-1,-1-1 1,1 0 0,-1 0-1,0 1 1,1-1 0,-1 1-1,0-1 1,0 0 0,1 1-1,-1-1 1,0 1 0,0 0 0,0-1-1,1 1 1,-1 0 0,0-1-1,0 1 1,-2 0 0,2-1-10,0-3 4,1-1-30,-22-26-80,21 29 124,0-1 0,-1 1 0,1 0 0,0 0 0,-1-1 0,0 1-1,0 0 1,1 0 0,-1 0 0,0 1 0,0-1 0,-1 0 0,1 1 0,-5-3 0,7 4-2,0-1 1,-1 1 0,1-1 0,0 1 0,-1-1 0,1 1 0,0-1-1,0 1 1,-1-1 0,1 1 0,0-1 0,0 1 0,0-1 0,0 1-1,0-1 1,0 1 0,0-1 0,0 1 0,0-1 0,0 1 0,0-1-1,0 0 1,0 1 0,0-1 0,0-7-2,-40-31 5,34 25-10,-2 1-37,5 10 19,-7-6-1,1-1 1,0 0-1,-11-16 0,-12-5 47,30 29-45,2 1 24,0 0 0,0 0 0,-1 0 0,1 0 0,0 1 0,-1-1 0,1 0 0,0 0 0,-1 0 0,1 1 0,-1-1 0,1 0 0,-1 1 0,0-1 0,1 0 0,-1 1 0,0-1 0,1 1 0,-1-1 0,0 1 0,1-1 0,-1 1 0,0-1 0,0 1 0,0 0 0,0-1 0,1 1 0,-1 0 0,0 0 0,0 0 0,-1 0 0,2 0-1,-1 0 1,0-1 0,1 1 0,-1 0 0,1 0 0,-1 0-1,1 0 1,-1 0 0,1-1 0,-1 1 0,1 0 0,-1 0-1,1-1 1,-1 1 0,1 0 0,-1-1 0,1 1 0,-1 0-1,1-1 1,0 1 0,-1-1 0,1 1 0,0-1 0,-1 1-1,1-1 1,0 0 0,0-1 3,0 2 0,-9-5 4,7 2-1,-5-3-718,26 40-3484,-2-22 2619,-17-12 1525,0 0 0,1 0 0,-1 0 1,1 0-1,-1 0 0,0 0 0,1 0 1,-1 0-1,1 0 0,-1 0 0,0 0 1,1 0-1,-1 0 0,1 0 0,-1 0 1,0 0-1,1 0 0,-1 0 0,1-1 1,-1 1-1,0 0 0,1 0 1,-1-1-1,0 1 0,1 0 0,-1 0 1,0-1-1,0 1 0,1 0 0,-1-1 1,0 1-1,0 0 0,1-1 0,-1 1 1,0-1-1,15-56-1194,-8 38 1071,1-3-125,1 0 0,1 1 0,1 0 0,1 1-1,1 0 1,27-32 0,-12 26 287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2:51.343"/>
    </inkml:context>
    <inkml:brush xml:id="br0">
      <inkml:brushProperty name="width" value="0.2" units="cm"/>
      <inkml:brushProperty name="height" value="0.2" units="cm"/>
      <inkml:brushProperty name="color" value="#E71224"/>
    </inkml:brush>
  </inkml:definitions>
  <inkml:trace contextRef="#ctx0" brushRef="#br0">394 296 2417,'0'0'4098,"-13"0"-3871,0-1-208,5 0 13,0 1-1,0 0 1,0 0-1,0 0 1,0 1-1,0 1 0,0-1 1,0 1-1,0 0 1,0 1-1,1 0 0,-1 0 1,1 1-1,-10 6 1,-30 26-10,29-24-16,1 1-1,1 1 1,0 0 0,-20 23-1,-40 52-5,68-83 30,2-1-633,13-7 232,11-7 309,-1 0 1,0-1-1,-1-1 0,18-16 1,35-22-31,17-4 16,2 5 1,1 3 0,3 5 0,146-45 0,-216 84 421,-27 9 311,-79 65-307,-85 95 1,165-163-399,-1 0-1,1 0 1,0 0 0,0 0-1,1 1 1,-1-1-1,1 1 1,0 0-1,1 0 1,-1 0 0,1 1-1,-2 10 1,21-16-662,-9-2 678,1 0 0,0 0 0,-1-1 0,1 0 0,-1-1-1,1 0 1,-1 0 0,10-6 0,68-42-58,-49 28 50,110-79-35,10-6 43,-59 66 1041,-98 46-630,-2 4-315,0 0 1,0 0-1,-1 0 1,0-1-1,0 1 0,-1-1 1,0 1-1,0-1 1,-1-1-1,-10 14 1,-2 3 18,-199 283 72,207-292-477,13-9-545,23-16 295,3-9 485,-1-1-1,30-29 1,37-28 21,-55 50 37,162-103-81,-176 116 114,1 1 1,0 1-1,0 2 1,1 0-1,50-10 1,-68 21 30,-9 0 106,-4 28 267,-1-17-316,0 0-1,-1 0 1,-1 0 0,0-1-1,0 0 1,-1 0-1,0 0 1,-9 9-1,-62 70 96,45-56-170,10-14-42,2 2 0,1 1 0,0 0 0,2 1 0,-22 38 0,38-60-4,1 0 0,-1 0 0,0 0 0,1 0 1,-1 1-1,1-1 0,0 0 0,-1 0 0,1 1 0,0-1 0,0 0 1,0 1-1,0-1 0,0 0 0,0 0 0,0 1 0,0-1 0,1 3 0,0-4-4,-1 1-1,1 0 0,-1-1 1,1 1-1,-1-1 0,1 1 1,0 0-1,-1-1 0,1 0 1,0 1-1,0-1 0,-1 1 1,1-1-1,0 0 0,0 1 1,0-1-1,0 0 0,-1 0 1,1 0-1,0 0 0,1 0 1,3 0-29,0 0 0,1 0 0,-1-1 0,0 0 0,1 0 0,-1 0 0,6-3 0,12-7 31,-1-1-1,0-1 0,37-29 1,-24 17 16,37-27-22,-8 5 110,2 2 0,1 3 1,96-42-1,-161 83-71,0 0 0,-1 0 0,1 0 0,0 0 0,0 0 0,0 1 0,0-1 0,0 1 0,0 0 0,0-1 0,0 1 1,0 0-1,0 0 0,0 0 0,0 0 0,0 1 0,0-1 0,3 1 0,-5 0 7,1 0 0,-1 0 0,1 0 0,-1-1 0,0 1 1,1 0-1,-1 0 0,0 0 0,1 0 0,-1 0 0,0 0 0,0 0 0,0 0 0,0 0 0,0 0 0,0 0 0,0 0 1,0 0-1,0 0 0,-1 0 0,1 0 0,0-1 0,-1 1 0,1 0 0,-1 2 0,-7 12 109,1 0 0,-2 0-1,-10 14 1,12-19-107,-113 148 400,87-120-351,2 1 0,2 1-1,2 1 1,-23 48 0,47-83-157,1 0 0,0 1 1,0-1-1,1 0 0,0 1 0,0-1 0,0 1 0,1-1 1,0 8-1,6-12-341,3-2 386,0-2 0,0 1 0,0-1 0,0-1 0,-1 1 0,1-1 0,10-6 0,64-35 21,-60 31 9,108-72 8,-22 14 36,-81 54 17,76-46 175,162-73-1,-259 132-212,-6 3 0,1 0-1,0 0 1,-1 0 0,1 0-1,0 1 1,-1-1 0,1 1-1,0-1 1,0 1 0,-1-1-1,1 1 1,0 0 0,0 0-1,0 0 1,-1 0 0,1 0-1,0 1 1,2-1 0,-4 1 6,0-1 1,1 0-1,-1 0 0,0 0 1,1 1-1,-1-1 1,0 0-1,0 1 1,1-1-1,-1 0 0,0 0 1,0 1-1,0-1 1,1 0-1,-1 1 0,0-1 1,0 1-1,0-1 1,0 0-1,0 1 1,0-1-1,0 0 0,0 1 1,0-1-1,0 1 1,0-1-1,0 0 1,0 1-1,0-1 0,0 0 1,0 1-1,0-1 1,-1 1-1,1 1 34,-1 4-9,0 1-1,-1-1 0,0 0 0,0 0 1,0-1-1,-1 1 0,0 0 0,0-1 1,-1 0-1,1 0 0,-1 0 0,0 0 1,-6 5-1,-11 16 116,-7 9 41,-44 42 0,40-44-179,-28 38 0,50-57-60,1 1-1,-12 25 0,17-32 13,4-8 25,0 1 0,0-1 0,0 1 1,-1-1-1,1 0 0,0 1 0,0-1 1,0 1-1,0-1 0,0 1 0,0-1 1,0 0-1,0 1 0,0-1 0,0 1 1,0-1-1,0 1 0,0-1 0,1 1 1,-1-1-1,0 0 0,0 1 0,0-1 1,1 1-1,-1-1 0,0 0 0,0 1 1,1-1-1,-1 0 0,0 1 0,1-1 1,-1 0-1,0 0 0,1 1 0,-1-1 1,1 0-1,-1 0 0,0 0 0,1 1 1,-1-1-1,1 0 0,-1 0 0,1 0 1,-1 0-1,0 0 0,1 0 0,-1 0 1,1 0-1,-1 0 0,1 0 0,-1 0 1,1 0-1,-1 0 0,0 0 0,1-1 0,-1 1 1,1 0-1,29-6-47,-9-5 48,1-1 1,-2-1 0,1 0 0,-2-2 0,22-20-1,7-5 12,17-9 67,1 2 0,3 3 0,141-65 0,-165 96 542,-45 16-296,-2 5-260,-1 1-1,1-1 0,-1-1 1,-1 1-1,1 0 1,-1-1-1,0 0 0,-1 0 1,0 0-1,0 0 0,-1-1 1,-6 6-1,-15 23 71,-7 11-92,19-27-59,1 1 1,-20 38-1,33-58 2,1 0 1,0 1-1,0-1 1,0 1-1,0-1 0,-1 1 1,1-1-1,0 0 1,0 1-1,0-1 0,0 1 1,0-1-1,0 1 1,0-1-1,0 1 0,1-1 1,-1 0-1,0 1 0,0-1 1,0 1-1,0-1 1,1 1-1,-1-1 0,0 0 1,0 1-1,1-1 1,-1 0-1,0 1 0,0-1 1,1 0-1,-1 1 1,1-1-1,-1 0 0,0 0 1,1 1-1,-1-1 0,0 0 1,1 0-1,-1 0 1,1 0-1,-1 1 0,1-1 1,-1 0-1,0 0 1,1 0-1,-1 0 0,1 0 1,-1 0-1,1 0 1,-1 0-1,1 0 0,-1 0 1,0-1-1,1 1 1,-1 0-1,1 0 0,0 0 1,26-5-128,-11-3 142,0-1-1,0-1 1,-1-1-1,0 0 0,-1 0 1,-1-2-1,19-20 1,-7 8-18,9-3 65,0 0 0,2 3 0,1 1 0,1 2 1,1 1-1,1 2 0,0 2 0,2 2 1,72-18-1,-113 33-26,-1 0-1,1 0 1,-1 0 0,1 0 0,-1 0-1,1 0 1,-1 0 0,0 0 0,1 0-1,-1 1 1,1-1 0,-1 0 0,1 0 0,-1 0-1,0 1 1,1-1 0,-1 0 0,1 0-1,-1 1 1,0-1 0,1 0 0,-1 1-1,0-1 1,0 0 0,1 1 0,-1-1-1,0 0 1,0 1 0,1-1 0,-1 1 0,0-1-1,0 1 1,0-1 0,0 0 0,0 1-1,0-1 1,0 1 0,0-1 0,0 1-1,0-1 1,0 1 0,0-1 0,0 1 0,0-1-1,0 0 1,0 1 0,0-1 0,0 1-1,-1-1 1,1 1 0,0-1 0,0 0-1,-1 1 1,-10 32 141,11-31-120,-13 25 43,-2-1 0,0-1 0,-36 46 0,8-11-34,25-35-40,3-5-83,1 1 0,1 0 0,1 1 1,1 0-1,-15 41 0,26-62 60,-1 1 0,0-1 0,1 1 0,-1-1 0,1 1 0,0 0 0,0-1 0,-1 1 0,1 0 0,0-1 0,0 1 0,0 0 0,1-1 0,-1 1 0,0 0 0,1-1 0,-1 1 0,1-1 0,-1 1 0,1-1 0,0 1 0,1 1 0,-1-2 3,0 0 0,0-1-1,0 1 1,1-1 0,-1 1 0,0-1 0,1 0-1,-1 0 1,0 0 0,1 1 0,-1-1 0,0 0-1,1-1 1,-1 1 0,0 0 0,1 0 0,-1 0-1,0-1 1,1 1 0,1-2 0,7-2-15,0 0 0,0-1 0,-1-1 0,18-12 0,174-127 108,-99 76-8,93-56 83,-161 106-8,1 1-1,1 2 1,69-21 0,-97 35-82,-1 0 0,1 1 0,-1 0 0,1 1 0,10-1 0,-16 1-25,-6 22 306,-3-6-253,-2 0 0,1 0-1,-2-1 1,-19 23-1,-3 6-56,13-16-33,-5 6-15,1 0 0,1 2 1,3 0-1,-22 54 0,41-89-7,-1-1 1,1 1-1,0-1 0,-1 1 0,1-1 0,0 1 0,0-1 1,0 1-1,0-1 0,-1 1 0,1 0 0,0-1 0,0 1 1,0-1-1,0 1 0,0-1 0,0 1 0,1 0 0,-1-1 1,0 1-1,0-1 0,0 1 0,0-1 0,1 1 0,-1-1 1,0 1-1,0-1 0,1 1 0,-1-1 0,0 1 0,1-1 1,16-3-122,17-21 253,163-180 788,-93 105-232,221-161-1,-325 260-648,0 0-1,0-1 1,0 1 0,0 0-1,0-1 1,0 1 0,1 0-1,-1 0 1,0 0 0,0-1-1,0 1 1,1 0 0,-1 0 0,0 0-1,0-1 1,0 1 0,1 0-1,-1 0 1,0 0 0,1 0-1,-1 0 1,0-1 0,0 1-1,1 0 1,-1 0 0,0 0 0,0 0-1,1 0 1,-1 0 0,0 0-1,1 0 1,-1 0 0,0 0-1,1 0 1,-1 0 0,0 0-1,0 1 1,1-1 0,-1 0 0,0 0-1,0 0 1,1 0 0,-1 0-1,0 1 1,0-1 0,1 0-1,-1 0 1,0 0 0,0 1-1,0-1 1,1 0 0,-1 0 0,0 0-1,0 1 1,0-1 0,0 0-1,0 1 1,0-1 0,0 0-1,1 0 1,-1 1 0,0-1-1,-6 22 187,-7 3-182,-2-1 1,-33 44 0,29-44-11,2 1 1,-28 50-1,27-38-80,13-28-15,0 1 0,0-1 0,1 1 0,0 0 0,1 0 0,0 0 1,1 1-1,0-1 0,-1 19 0,3-27-218,6-1 258,1-1 1,-1 0-1,1-1 0,-1 1 1,1-1-1,-1 0 0,0-1 1,1 0-1,-1 0 0,0 0 1,0 0-1,0-1 0,-1 0 1,9-6-1,6-6 71,-1 0 0,27-29 0,-5 5-25,303-227 441,-316 245-327,-21 15-63,0 0 0,0 0 0,1 1 0,-1 0 0,1 0-1,0 1 1,1 0 0,-1 1 0,1-1 0,-1 2 0,1-1-1,12-1 1,-19 5-32,0 1 0,-1-1 0,1 1-1,-1 0 1,0-1 0,1 1 0,-1 0-1,0 0 1,0 0 0,0 0 0,-1 0-1,1 0 1,0 0 0,-1 0 0,1 4 0,-1-6-5,3 13 61,-1-1-1,-1 0 1,0 0-1,-1 1 1,0-1-1,-2 16 1,-1 16 54,4-30-138,-1 1-1,-1-1 0,-1 0 1,0 0-1,0 0 0,-2 0 1,-6 18-1,6-20-334,-1 0 0,2 0 1,0 0-1,0 1 0,1-1 0,0 1 0,1 24 0,-22-41-3451,17 2 3657,0 0-1,0-1 1,0 0 0,0 0 0,1-1-1,-1 0 1,1 0 0,0 0 0,0 0-1,0-1 1,-5-6 0,-19-15-216,0 5 154,20 15 179,0-1 1,0 0-1,0 0 0,1-1 1,1 0-1,-1 0 0,1 0 1,0-1-1,1 0 0,0-1 1,1 0-1,0 0 0,0 0 1,-4-16-1,-76-286-8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22.262"/>
    </inkml:context>
    <inkml:brush xml:id="br0">
      <inkml:brushProperty name="width" value="0.2" units="cm"/>
      <inkml:brushProperty name="height" value="0.2" units="cm"/>
      <inkml:brushProperty name="color" value="#AE198D"/>
      <inkml:brushProperty name="inkEffects" value="galaxy"/>
      <inkml:brushProperty name="anchorX" value="-18538.32813"/>
      <inkml:brushProperty name="anchorY" value="-17731.875"/>
      <inkml:brushProperty name="scaleFactor" value="0.5"/>
    </inkml:brush>
  </inkml:definitions>
  <inkml:trace contextRef="#ctx0" brushRef="#br0">22 6 3778,'0'-5'7806,"0"6"-7585,0 1-15,0 2-22,-2 1 85,0 3-266,0 5 98,0 1 129,0 3-289,-1 1 131,1-1-64,-1 1 11,2-1-22,-1-1 6,2 0-3,-1-1 19,1 2-6,0 3-16,0 0 43,0 4-13,0 0 42,1 0-85,-1-1 27,0-4 8,0 0-25,0-2-10,0-3 22,0 0 10,0-2-22,0-1 9,0 1-3,0-2 19,0 0-25,0 0 9,0-1-3,0 1 56,0-2-72,0 1 24,0-1-8,0 1-19,0-1 25,0-1-9,0 1 3,0 0 19,0-1-6,0-1-16,0 1 6,2-1-40,0 0 47,0 2-52,0 1 52,-1 1-15,0 0 5,0 0 0,1 0 0,0 0-75,0 1 97,0-1-33,-1 1 11,0 0 0,-1 0 19,3-1-25,-1 0 9,0-1-40,0 0 47,-1 0-71,0-1 58,-1 0 1,0 1-1,0-2 3,0-1 0,0 0-37,0 0 47,2 1-15,0-1 5,1 0 19,-2 1-43,1 2-6,-1-1 38,-1 0-88,0 1 102,0-1-108,0 0 70,0-1 16,0 1-61,0-2 77,0 1-24,0-3 8,0 1 0,0-1 0,0 1-19,0-1 24,0-1-7,0 0-73,0 0 96,0-2-143,0 1 154,0 1-67,0-1 40,0 0 11,0 0-21,0 0-11,0-1 21,0 2-101,0 0 123,0 1-96,0 1 85,0-1-24,0 0-48,0 1 16,0-1 48,0 1-54,0 1 57,0-1-54,0 1-21,0-2-51,0 1-138,0-1-358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24.204"/>
    </inkml:context>
    <inkml:brush xml:id="br0">
      <inkml:brushProperty name="width" value="0.2" units="cm"/>
      <inkml:brushProperty name="height" value="0.2" units="cm"/>
      <inkml:brushProperty name="color" value="#AE198D"/>
      <inkml:brushProperty name="inkEffects" value="galaxy"/>
      <inkml:brushProperty name="anchorX" value="-17250.23242"/>
      <inkml:brushProperty name="anchorY" value="-17442.57031"/>
      <inkml:brushProperty name="scaleFactor" value="0.5"/>
    </inkml:brush>
  </inkml:definitions>
  <inkml:trace contextRef="#ctx0" brushRef="#br0">73 1 976,'0'0'10440,"0"1"-10432,0 2 24,0 3-11,0 3-5,0 1 75,0 3-115,0 1 37,0-1 25,0 1-12,0 0-31,0-1 10,0-1 51,0 0 40,0-1-120,0 2 40,0-2 152,0-1-178,0-1 23,0 1 11,0 0-29,0 1 26,0 0-26,0 1 7,0 0 55,0 1-73,0 2 24,0 1 10,0 1-23,0 0 26,0 1-26,0 0 8,0-1-41,0-1 49,0-1-54,0-1 35,0-1 8,0 1-3,0 0 3,0 1 0,0 1-18,0-1 23,0 1-8,0 0-15,0 0 23,0-2-8,0-1 3,0-1 0,0-1-56,0-1 110,0 0-110,0 0 72,0-1-22,0 0 6,0 0-37,0 1 48,0-2-17,0 2 44,0-1-86,0 0 64,0 0-22,0 0 6,0-1-56,0-1 72,0 0-117,2 0 90,0 0 9,1 0-4,-2 0 6,1 0 19,-1 1-24,-1-2 7,0 2-20,0-3 23,0 1-45,0-1-5,0 1 55,0 0-18,0 2-29,0-1 48,0 1-73,0-2 60,0 1-57,0-1 16,0 0-42,2-2 104,0 1-182,0-2 205,0 0-156,0 1 178,-2 1-88,1 1 29,-1 1-5,0 1 0,0-1-37,0 1 47,0 0-71,0 0 58,0 0 1,0 0-20,0-1 28,0-1-46,0-1-6,0 0 57,0-2-56,0-1 74,0 1-58,0-1 37,0-1-11,0 0 3,0 0 0,0 1 0,0 0-19,0 0 25,0 1-9,0-1 40,0 0-47,0 1 34,0 0-30,0 1 9,0-1-3,0 0 0,0-1 0,0-1-19,0 0 25,0-1 10,0 1-19,0 0-16,0 1 99,0 0-104,0 0 35,0-1 26,0 0-10,0 0-32,0-1 66,0 0-69,0 0-5,-11-53-8842,-5 30 7406,-5-2 1031,-4-2 41,4 3 383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1.710"/>
    </inkml:context>
    <inkml:brush xml:id="br0">
      <inkml:brushProperty name="width" value="0.2" units="cm"/>
      <inkml:brushProperty name="height" value="0.2" units="cm"/>
      <inkml:brushProperty name="color" value="#AE198D"/>
      <inkml:brushProperty name="inkEffects" value="galaxy"/>
      <inkml:brushProperty name="anchorX" value="-27903.44531"/>
      <inkml:brushProperty name="anchorY" value="-30703.78516"/>
      <inkml:brushProperty name="scaleFactor" value="0.5"/>
    </inkml:brush>
  </inkml:definitions>
  <inkml:trace contextRef="#ctx0" brushRef="#br0">43 12 4226,'0'-12'9722,"0"13"-9653,0 5 27,0 5-85,0 7 53,0 7 147,0 6-267,0 3 88,0 5 42,0 2-20,0 0-65,2-1 22,1-2-11,1 0 93,0-1-120,2 0 41,-1-3-33,-1-2 62,1-2-1,-1-2-52,-1-2 18,-1-1-83,-1-1 96,0-1-143,-1 0 23,0-3-141,0-1 53,0-3-154,0-4-334,0-2-43,-1-4-352,-44-61-9473,23 25 10049,3 3 481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2.744"/>
    </inkml:context>
    <inkml:brush xml:id="br0">
      <inkml:brushProperty name="width" value="0.2" units="cm"/>
      <inkml:brushProperty name="height" value="0.2" units="cm"/>
      <inkml:brushProperty name="color" value="#AE198D"/>
      <inkml:brushProperty name="inkEffects" value="galaxy"/>
      <inkml:brushProperty name="anchorX" value="-26590.64258"/>
      <inkml:brushProperty name="anchorY" value="-30075.0957"/>
      <inkml:brushProperty name="scaleFactor" value="0.5"/>
    </inkml:brush>
  </inkml:definitions>
  <inkml:trace contextRef="#ctx0" brushRef="#br0">22 51 160,'-22'0'13774,"27"0"-13787,1-1 112,5-1 23,2 0-1,2 0-143,3 0 62,1 0 67,0 0-99,0-1-3,1 1 38,0-2 2,1 1-18,0-2-30,2 1 9,1 0 31,0 0-48,0 1 17,-1 0-6,-1 2 0,1 0-19,1 1 6,-1 0 15,1 0-23,0 0 26,-2 0-7,1 0 2,-3 0 0,-1 0 37,-1 0-48,-3 0 17,-2 0-25,-2 0 24,-2 0-7,-3 0 2,-2 0 18,-1 0-23,-2 0-48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58:48.282"/>
    </inkml:context>
    <inkml:brush xml:id="br0">
      <inkml:brushProperty name="width" value="0.2" units="cm"/>
      <inkml:brushProperty name="height" value="0.2" units="cm"/>
      <inkml:brushProperty name="color" value="#FF4E00"/>
      <inkml:brushProperty name="inkEffects" value="rainbow"/>
      <inkml:brushProperty name="anchorX" value="-53582.68359"/>
      <inkml:brushProperty name="anchorY" value="-60631.23047"/>
      <inkml:brushProperty name="scaleFactor" value="0.5"/>
    </inkml:brush>
  </inkml:definitions>
  <inkml:trace contextRef="#ctx0" brushRef="#br0">75 1 4418,'0'0'4466,"-8"29"-3479,-2 9-130,-2 10-113,0 7 14,3 6-414,1 4 205,1 6-362,3 6 112,2 4-102,0 4-223,2 4 60,0 3 60,0 3-102,0 4 16,1 1 13,-1 1-26,0-1 26,0-5-26,0-6 7,0-9-58,0-11 16,0-11-8,0-11-112,0-10 14,0-10-87,0-9-241,0-7-273,0-6-91,0-60-9786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4.544"/>
    </inkml:context>
    <inkml:brush xml:id="br0">
      <inkml:brushProperty name="width" value="0.2" units="cm"/>
      <inkml:brushProperty name="height" value="0.2" units="cm"/>
      <inkml:brushProperty name="color" value="#AE198D"/>
      <inkml:brushProperty name="inkEffects" value="galaxy"/>
      <inkml:brushProperty name="anchorX" value="-28438.375"/>
      <inkml:brushProperty name="anchorY" value="-31331.59375"/>
      <inkml:brushProperty name="scaleFactor" value="0.5"/>
    </inkml:brush>
  </inkml:definitions>
  <inkml:trace contextRef="#ctx0" brushRef="#br0">1 0 3522,'0'0'7518,"0"3"-7241,0 2 27,0 5-237,0 6 58,0 4 140,0 3-292,0 5 224,0 1-109,0 1 67,2 3-16,0 2-163,0 3 48,2 1 107,2 2-131,2 1-30,0-2 65,0-3-46,1-2 70,-3-4-75,1-4 24,-1-1-45,-2-3 47,1 1-15,-2-1 5,0 1 37,-1-1-85,-1-1 27,0-3 26,-1-4-104,0-3 89,0-4-12,0-3-34,0-3 70,-1-2-22,1 0-30,0 0 49,0-1-91,0 0 101,0 1-69,0-1-16,0 1 80,0-6-408,0-4 165,0-6 182,0-6 40,0-3 47,0-2-58,0 0-13,0-1 40,0 1-73,0 2 78,2 2-24,1 3 64,1 2-53,0 3 0,2 2-1,1 1-2,1 2-18,2 1 4,0 3-2,1 1 19,0 0-6,0 2 3,0 0 0,0 2 0,0 0 0,0 1 0,0 0-18,-1 0 23,1 0 11,0 1 128,0 2-184,0 4 61,2 3 110,0 4-150,0 4 33,-1 1 26,0 3 61,-2 0-109,-1 0 19,0-1-8,-2-2 34,0-1-48,0 0 17,2 0 12,0 0 33,-1 0-27,0-1-27,-2 0 9,-1-1-6,-2 0 0,-1-2-38,-1 0 49,-1-2 58,-1-1-90,3-2-43,0-2 11,0-3-30,0-1-275,-17-73-11026,6 48 11184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6.021"/>
    </inkml:context>
    <inkml:brush xml:id="br0">
      <inkml:brushProperty name="width" value="0.2" units="cm"/>
      <inkml:brushProperty name="height" value="0.2" units="cm"/>
      <inkml:brushProperty name="color" value="#AE198D"/>
      <inkml:brushProperty name="inkEffects" value="galaxy"/>
      <inkml:brushProperty name="anchorX" value="-30136.61133"/>
      <inkml:brushProperty name="anchorY" value="-33344.88672"/>
      <inkml:brushProperty name="scaleFactor" value="0.5"/>
    </inkml:brush>
  </inkml:definitions>
  <inkml:trace contextRef="#ctx0" brushRef="#br0">0 75 3682,'12'-6'8940,"-10"6"-8970,0 2 158,2 5 147,2 7-235,2 4 64,1 4-58,2 0 63,-1 2-114,1 0 53,-2 1-56,0-1 88,-2 1 11,0-1-113,-2-1 38,1-1-16,-1-3 0,-1-3-149,0-2 117,0-4 32,-1-2-254,-1-3 156,-1-2-169,0-1 136,-2-7-816,-1-3 662,-3-5 98,1-3 35,-2-2 37,-2-3-24,2 1 70,-2-1 56,2 0 5,-1-2-51,2-1 0,1-3 72,-1 0-42,1 2 16,-1 4 15,1 5 127,1 5-129,0 3 8,2 3 34,0 1-15,1 1-32,0-1 10,0-1-5,0-2-37,0-1 85,0-2 48,0 0-67,0-1-10,0 1 114,1 2-149,1 3 29,0 1 139,2 2-157,2 2-22,2-1 81,2 2-14,0-1 5,1 1 3,0-1-18,0 0 79,0 1-80,2 4 102,0 3-104,1 4 50,0 3 59,1 3-168,1 0 53,-1 1 35,0-1 3,0-1-72,0-1 23,-1-3-178,-1-3 142,-1-2-201,-2-3 75,-1-3 141,-3-1-82,1 0 71,-2-2 22,-2 1-5,-1-1 5,0-1-19,0-3-50,1-5 13,-1-2 48,-1-3-91,2-3 11,0 2-42,0 1 26,-1 3-310,-1 3-173,0 1-155,-1 1-525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7.161"/>
    </inkml:context>
    <inkml:brush xml:id="br0">
      <inkml:brushProperty name="width" value="0.2" units="cm"/>
      <inkml:brushProperty name="height" value="0.2" units="cm"/>
      <inkml:brushProperty name="color" value="#AE198D"/>
      <inkml:brushProperty name="inkEffects" value="galaxy"/>
      <inkml:brushProperty name="anchorX" value="-31791.56445"/>
      <inkml:brushProperty name="anchorY" value="-34569.41406"/>
      <inkml:brushProperty name="scaleFactor" value="0.5"/>
    </inkml:brush>
  </inkml:definitions>
  <inkml:trace contextRef="#ctx0" brushRef="#br0">45 306 3586,'0'0'4607,"0"-3"-4519,0-1 192,2-4 267,2-3-269,3-1 156,1-2-172,4-1-142,1 0-59,-2 1-55,0 0 2,-1 3 48,-2 1 21,0 1-96,-2 1 33,1 0-14,-2 0 18,-2-1-23,0 0 45,-2-2 80,0-2-96,-1-2-21,0 0 42,0 1-55,-1 2 202,1 1-208,-2 1 106,-3 1 6,-1 3-5,-3 1-70,-1 2-15,0 4-132,-1 5 14,0 7-293,-1 4 357,1 3-27,0 0 70,0 0 71,2-1-68,1-1 7,1 1 166,0-1-219,0 1 72,1 1 107,2 1-38,0 0-37,2 1-59,2-1 33,-1-2 76,1-1-98,1-3 16,-1 1 238,2-2-241,3-1 83,2-1-117,1 0 82,0-2 65,0-3-132,1 0 28,-2-3 63,1 0-117,0-1 37,1-1-31,0 1-70,3-2 56,1 0-302,2 0-7,4-4-406,3-4-275,-2-4-640,-2-4-865,-1-2 844,-5 0 210,-4-2 574,-3 1 45,-2 4 964</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8.280"/>
    </inkml:context>
    <inkml:brush xml:id="br0">
      <inkml:brushProperty name="width" value="0.2" units="cm"/>
      <inkml:brushProperty name="height" value="0.2" units="cm"/>
      <inkml:brushProperty name="color" value="#AE198D"/>
      <inkml:brushProperty name="inkEffects" value="galaxy"/>
      <inkml:brushProperty name="anchorX" value="-33269.64453"/>
      <inkml:brushProperty name="anchorY" value="-35869.07422"/>
      <inkml:brushProperty name="scaleFactor" value="0.5"/>
    </inkml:brush>
  </inkml:definitions>
  <inkml:trace contextRef="#ctx0" brushRef="#br0">327 70 1185,'0'0'7296,"-6"-12"-6880,-3-2-82,-4 0 23,-4 3 70,-2 2-245,-1 4-20,-4 2-172,-1 2 34,1 0 32,0 2 2,2-1-34,2 1 163,2 2-235,2 4 75,2 5-83,2 5 72,1 5-43,0 5 33,3 1-9,2 3 152,2 1-173,2 1 96,1 2-29,1 0-51,0-1 91,1-3-105,1-4 33,1-5-11,1-6-19,1-4 25,0-4-9,2-3-53,2-3-3,0-2-2,2-3 72,1-5-115,4-8 224,-1-7-179,2-6 78,0-7-22,0-5 3,0-1 0,-2 0 0,-2 2-75,-2 5 41,-4 5 39,0 8-13,-3 5 27,-1 5-43,-1 5 32,-1 3-11,-1 2 59,0 2-72,0 1 5,0 0-152,-1 2 209,1 3-33,2 5 33,2 6 204,3 4-111,1 6-86,2 4 105,3 1-190,0-2 90,1 1-12,1-4-57,2-3 19,1-4-8,0-2 0,1-5-19,0-3-143,1-3-129,1-4 64,-2-1-688,0-3-350,-2-5-1058,-4-4-113,-3-3 1155,-4-2-117,-3-1 710,-2 2 555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49.381"/>
    </inkml:context>
    <inkml:brush xml:id="br0">
      <inkml:brushProperty name="width" value="0.2" units="cm"/>
      <inkml:brushProperty name="height" value="0.2" units="cm"/>
      <inkml:brushProperty name="color" value="#AE198D"/>
      <inkml:brushProperty name="inkEffects" value="galaxy"/>
      <inkml:brushProperty name="anchorX" value="-34748.45313"/>
      <inkml:brushProperty name="anchorY" value="-37361.52344"/>
      <inkml:brushProperty name="scaleFactor" value="0.5"/>
    </inkml:brush>
  </inkml:definitions>
  <inkml:trace contextRef="#ctx0" brushRef="#br0">166 0 3682,'0'0'6629,"0"17"-6066,0 9 259,0 12-470,0 7 134,0 8-147,2 5-123,2 2 48,3 2-120,1 0-83,2-4 243,0-3-378,2-4 116,-1-5-23,0-4-6,-2-6-15,0-5-14,-2-5 21,-3-6-82,-1-3 98,-1-4-125,-2-3 56,3-3-75,-1-2 38,-1-1-145,1 0-146,-1-1 334,-1-1-225,1-1 224,-1-1 16,-3-10-837,-1 1 589,-3-2 248,-1-2 9,-2 0 26,-2 0-14,-2 0-159,1 2 213,0 2-184,0 3 168,-1 3-67,-2 1-34,-1 4-136,-3 4 221,0 5-112,-2 4 112,3 3-139,1 2 155,3 2-48,4 1 16,3 0 0,3 0 0,3 1 0,1 1 0,1 1 0,1 1 75,0 0-97,-1-3 126,1-1-56,-1-3 38,5-4-28,1-2-28,3-4 268,1-3-378,2-2 179,1-2-21,1-2-78,2 0 120,1-1-150,2-4 46,3-4-16,2-5 0,2-4-280,2-3-181,0 0-956,-2 0-707,0 0-578,-4 2 1336,-6 4 96,-4 2 283,-6 1 341,-2 4 539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50.801"/>
    </inkml:context>
    <inkml:brush xml:id="br0">
      <inkml:brushProperty name="width" value="0.2" units="cm"/>
      <inkml:brushProperty name="height" value="0.2" units="cm"/>
      <inkml:brushProperty name="color" value="#AE198D"/>
      <inkml:brushProperty name="inkEffects" value="galaxy"/>
      <inkml:brushProperty name="anchorX" value="-36216.6875"/>
      <inkml:brushProperty name="anchorY" value="-39602.09375"/>
      <inkml:brushProperty name="scaleFactor" value="0.5"/>
    </inkml:brush>
  </inkml:definitions>
  <inkml:trace contextRef="#ctx0" brushRef="#br0">497 0 3762,'0'2'1745,"0"3"-748,-2 1 46,-2 2-151,-3 3-55,-1 5-52,-2 3-12,-3 7-431,0 2-67,0 5 10,-3 3-181,2 0 251,-1 2-192,2 1-70,1 1 265,0 0-406,1 2 162,0-2-55,0-1-14,0-1-13,1-1-34,-1-2 7,0 1 51,1-1-72,-1-1 24,0 0-45,-2 0 85,0-1-102,2-2 14,1-2 51,0-3-131,2-3-16,0-4-56,3-4-11,-2-5-58,2-4 50,2-3-205,-2-2-73,-1-1-26,-3 0-829,-4-2-855,-3-2-554,-3-4 1646,-1-1-523,0-3 944,0-1-15,4 3 778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7:51.462"/>
    </inkml:context>
    <inkml:brush xml:id="br0">
      <inkml:brushProperty name="width" value="0.2" units="cm"/>
      <inkml:brushProperty name="height" value="0.2" units="cm"/>
      <inkml:brushProperty name="color" value="#AE198D"/>
      <inkml:brushProperty name="inkEffects" value="galaxy"/>
      <inkml:brushProperty name="anchorX" value="-34449.90625"/>
      <inkml:brushProperty name="anchorY" value="-39256.57813"/>
      <inkml:brushProperty name="scaleFactor" value="0.5"/>
    </inkml:brush>
  </inkml:definitions>
  <inkml:trace contextRef="#ctx0" brushRef="#br0">0 1 2817,'0'0'5832,"7"9"-5362,2 5 34,4 9 158,3 6-233,3 6-53,4 3 254,3 4-462,3 3 179,4 4-102,1 2 36,1 2-49,0 0-155,-1-2-32,0-1 147,-1-4-221,-2-4 50,-3-4 38,-2-3-75,-2-4 61,-1-2-55,-1-1 15,-1-1-5,0-1 0,-2 1-37,-2-1 29,0-2-160,-4-2-11,-1-4-509,-2-4 42,-2-5 142,-81-19-10531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03.690"/>
    </inkml:context>
    <inkml:brush xml:id="br0">
      <inkml:brushProperty name="width" value="0.2" units="cm"/>
      <inkml:brushProperty name="height" value="0.2" units="cm"/>
      <inkml:brushProperty name="color" value="#FF4E00"/>
      <inkml:brushProperty name="inkEffects" value="rainbow"/>
      <inkml:brushProperty name="anchorX" value="-36319.00391"/>
      <inkml:brushProperty name="anchorY" value="-41501.09375"/>
      <inkml:brushProperty name="scaleFactor" value="0.5"/>
    </inkml:brush>
  </inkml:definitions>
  <inkml:trace contextRef="#ctx0" brushRef="#br0">99 134 3217,'-10'0'10299,"3"-3"-11663,5 0 1177,1-1 179,0-3-130,-2-1 74,1-2-59,0-1 110,0 0 5,1 1 2,0 2 6,1 2 0,-1 1 112,1 2-144,1 2 48,-1 0-10,0 1-33,0 1-40,0-2 86,0 0 45,0 0-85,0 0 31,0 1-28,0-2 42,0-1-88,0-2 45,0-1 22,0 0-139,0 0 173,0 1-56,0-2 1503,0 10-1511,0 2 27,0 3 0,0 4 37,-2 2-47,-1 3 15,1 3 88,-2-1-101,1 3 16,0 1 14,-2 0-28,2 0 46,-3 1-50,2 1 15,-2 0 70,1-1-78,-1 0 8,1 2 54,1 0-38,2 2 89,0-2-137,1 0 43,1-2-35,0 1 25,0 0-9,0 0 3,1 1 19,-1-1 13,0-1-40,0 0 13,0-1 163,0 1-216,0 1 72,0 2-24,0 1 0,0 1 0,0 0 0,0 1 0,0-2-18,0-2 42,0-2-51,0-2 35,0-4-11,0-2 3,0-2 0,0-2 0,0 0-18,0 2 23,0 1-26,0 2 26,0 2-8,0 1 3,0 2-75,0-1 97,0 0-89,0-1 83,0 2-24,0 0-11,0 1 25,0 2-28,0-1 28,0 1-9,0-1-72,0 0 97,0-1-33,0 1 11,0 0 0,0-1 0,0 0 0,0-1 0,0-1-19,0-1 25,0-1-9,0 0-16,0 0 43,0-1-50,0 1 34,0 1-11,0 0 22,0 1-25,0 2 9,0-1-3,0 1 0,0-2 19,0 0-25,0 0 9,0-1-22,0-1 25,0 0-9,0-3 3,0 0 19,0 0-25,0-2 9,0 2-3,0 0 0,0 1 0,0-1 0,0 0 0,0-1 0,0-2 0,0 0-19,0 0 25,0-2-9,0 0 3,0 1-19,0-1 25,0 0-9,0 0 22,0 1-25,0 1 9,0-1-22,2 2 43,0 0-32,1-2 11,-2 0-3,1-4 0,-1 0 0,-1-2 0,0 0 0,0 1 0,0 0 0,0 0 0,0-1 19,0 0-25,0-2 9,0 1-3,0 0-19,0 0 43,0 1-32,0-1 11,0 1 34,0 1-47,0 0 15,0 1-5,0-1-56,0 0 72,0-3-24,0 0 27,0-1 13,0 0-40,0 1 13,0 0-5,0 0 19,0 1-6,0-1-34,0 1 29,0-2-11,0-1 22,0 0-25,0 0 9,0 2-40,0 0 85,0 3-102,0-1 108,0-1-70,0-2 21,0-1-5,0 0 0,0-2-112,11-67-13046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06.054"/>
    </inkml:context>
    <inkml:brush xml:id="br0">
      <inkml:brushProperty name="width" value="0.2" units="cm"/>
      <inkml:brushProperty name="height" value="0.2" units="cm"/>
      <inkml:brushProperty name="color" value="#FF4E00"/>
      <inkml:brushProperty name="inkEffects" value="rainbow"/>
      <inkml:brushProperty name="anchorX" value="-34973.73828"/>
      <inkml:brushProperty name="anchorY" value="-42508.57422"/>
      <inkml:brushProperty name="scaleFactor" value="0.5"/>
    </inkml:brush>
  </inkml:definitions>
  <inkml:trace contextRef="#ctx0" brushRef="#br0">1 23 1521,'11'-23'11109,"-11"23"-11107,0 3 231,0 2-233,0 8 165,-1 6-109,1 5-43,0 5-5,0 4 144,0 2-120,0 0-32,-2 1 104,0-1-56,0-1 57,0-1-127,1 0 38,0-3-16,0-1 19,1 0-24,0-4 7,0 1 54,0-2-109,0 1 72,1 1-25,-1 2 6,0 3 38,0 2-86,0 1 64,0 2-22,0 0 100,0-1-121,0-2 40,0-1-125,0-2 219,0-2-144,0-2 47,0-1-10,0-3-56,0-1 72,0-1-24,0 0-10,0-1 42,0 1-51,0 1 54,0 1-35,0 0 10,0 2-2,0-1 0,0 1-37,0-1 48,0-1-17,0-1 6,0-3 38,0 0-49,0-1-40,0 1 67,0 0-24,0 1 46,0 0-105,0 0 88,0 1-29,0-1 46,0 2-49,0-1 16,0 1-61,0 0 128,0 0-152,0-1 123,0 1-56,0-2 15,0-2-77,0-1 97,0-3-52,0 0 17,0-1 16,0 0 13,0 0-3,0 3-16,0 0 6,0 3-3,0 1-112,0 0 144,2 1-67,0-2 3,0 1 40,0-2-13,-1-1-107,0-1 144,2-2-123,-1 0 187,0 0-146,0-1 66,-1 1-19,0 0-128,0 1 113,-1-1 15,0 0-80,0-1 105,0 0-108,-1 1 89,1-1-27,0 1 8,0-1-112,0-2 163,0 0-54,0-1 56,0-1-85,0 0 8,0 0 51,0 0-19,0 2 8,0 2 0,0 1 0,0 1 56,0 1-128,0 1 77,0-2-8,0 1 1,0-2 2,0-1 0,2 0 0,1-1 18,-1 2-60,0-1 55,-1-1-56,0-2 35,-1 1-10,0-2 20,1 1-23,-2-1 26,1 0-45,0 1 32,0 0 8,0 1 35,0-3-46,0 0 17,0 0-25,0-2 24,2 0-7,0 0-54,1 0 128,-2 0-78,1-1 9,-1-1 0,-1-1-78,0 0 171,0 0-203,0-1 139,0 1-42,0 1 10,0-1 0,0 0 0,0 0-19,0-1 80,0-1-135,0 1 98,0 0-32,0 0 26,0 0-23,0 0 8,0-1-3,0 1-19,0-60-12371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07.863"/>
    </inkml:context>
    <inkml:brush xml:id="br0">
      <inkml:brushProperty name="width" value="0.2" units="cm"/>
      <inkml:brushProperty name="height" value="0.2" units="cm"/>
      <inkml:brushProperty name="color" value="#FF4E00"/>
      <inkml:brushProperty name="inkEffects" value="rainbow"/>
      <inkml:brushProperty name="anchorX" value="-36286.99219"/>
      <inkml:brushProperty name="anchorY" value="-46246.59766"/>
      <inkml:brushProperty name="scaleFactor" value="0.5"/>
    </inkml:brush>
  </inkml:definitions>
  <inkml:trace contextRef="#ctx0" brushRef="#br0">22 0 5106,'-4'0'8959,"0"0"-8137,0 4-934,1 6 210,1 9 47,0 11-148,0 11 88,2 11-101,-1 8 64,1 4 54,0 3-129,0-2 43,0-4 3,1-6-6,1-6-34,2-6 10,1-6 14,-1-6 13,-1-6-22,1-4-47,0-3 32,-1-1-89,-1-1-12,-1-1-132,0 1-173,-1 0 264,0 0-653,0 0 61,0-2-192,2-1-331,-7-86-8985,-1 47 10316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58:48.853"/>
    </inkml:context>
    <inkml:brush xml:id="br0">
      <inkml:brushProperty name="width" value="0.2" units="cm"/>
      <inkml:brushProperty name="height" value="0.2" units="cm"/>
      <inkml:brushProperty name="color" value="#FF4E00"/>
      <inkml:brushProperty name="inkEffects" value="rainbow"/>
      <inkml:brushProperty name="anchorX" value="-52240.04297"/>
      <inkml:brushProperty name="anchorY" value="-61128.07422"/>
      <inkml:brushProperty name="scaleFactor" value="0.5"/>
    </inkml:brush>
  </inkml:definitions>
  <inkml:trace contextRef="#ctx0" brushRef="#br0">191 0 5298,'0'0'5811,"-13"23"-5235,-4 10-74,-2 13-17,-3 10 76,2 11-364,0 10 14,3 9-22,1 8-31,4 6 135,2 5-189,4 6 24,2 2-29,2 4-56,2 2-25,0 4-15,0 4-19,1-1-35,-1-1-197,1-9 35,-1-11-6,0-11-251,-2-12-2,-1-13-331,0-13 6,0-15-959,0-14-1910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08.748"/>
    </inkml:context>
    <inkml:brush xml:id="br0">
      <inkml:brushProperty name="width" value="0.2" units="cm"/>
      <inkml:brushProperty name="height" value="0.2" units="cm"/>
      <inkml:brushProperty name="color" value="#FF4E00"/>
      <inkml:brushProperty name="inkEffects" value="rainbow"/>
      <inkml:brushProperty name="anchorX" value="-37559.64063"/>
      <inkml:brushProperty name="anchorY" value="-48307.92578"/>
      <inkml:brushProperty name="scaleFactor" value="0.5"/>
    </inkml:brush>
  </inkml:definitions>
  <inkml:trace contextRef="#ctx0" brushRef="#br0">34 112 2593,'0'0'5605,"-4"-3"-4772,-1 0 37,-1-2-54,-13-9 2599,19 13-3439,1 0 160,-1 0-312,0-1 45,0 0 126,5-1-30,4-3 54,4 2 85,4-2-134,2 0 84,2 1 253,3-1-393,1 2 132,2 1 28,2 0-39,3 1 109,1-1-179,4 0 94,-1-1-70,1 0 35,0 0-29,0 0 8,-3 1 53,-2 0-72,-2 1 24,-3 1 29,-2 0-85,-2 1 64,-1 0-59,-2 0 17,-1 1-44,-3-1-26,-1 1-106,-1 1-217,0 1 333,-1 0-842,5 0 61,1-1-32,1-1-742,2 0-560,-2 0-928,-5-3 1795,-3-1-366,-5-1 982,-3 1 529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0.518"/>
    </inkml:context>
    <inkml:brush xml:id="br0">
      <inkml:brushProperty name="width" value="0.2" units="cm"/>
      <inkml:brushProperty name="height" value="0.2" units="cm"/>
      <inkml:brushProperty name="color" value="#FF4E00"/>
      <inkml:brushProperty name="inkEffects" value="rainbow"/>
      <inkml:brushProperty name="anchorX" value="-39675.375"/>
      <inkml:brushProperty name="anchorY" value="-49471.58594"/>
      <inkml:brushProperty name="scaleFactor" value="0.5"/>
    </inkml:brush>
  </inkml:definitions>
  <inkml:trace contextRef="#ctx0" brushRef="#br0">0 6 192,'0'-5'12969,"0"9"-12857,0 6 61,0 9-122,0 10-11,0 8 165,0 7-258,2 7 82,3 3 102,-1 2-94,2 0-2,2-1-35,-1-2 5,0-2 33,1-3-49,-1-3 16,1-3-5,0-2 0,0-4 0,0-3-37,0-2 48,0-2-147,-1-2 173,-2-3-205,0-4 173,0-4-183,-2-4 71,-1-4-61,-1-3-24,0-2 154,-2-9-834,1-1 896,0-7-120,0-4 117,0-7-88,0-3 84,0-4-26,0-1 47,0-1-30,0 1-8,0 3 264,0 3-339,0 3 113,0 4 55,0 5-64,0 0-31,0 4 10,2 1-8,3 0-38,1 0 49,3 1-16,0 0 98,2 1-120,0 0 78,0 0-62,-2 1 17,0 0 12,0 0-23,0 1 8,1 0 90,0 1-26,-2-1-25,1 0-44,-1 2 28,1 0-31,1-1 8,2 2-3,1 0 0,2 2 19,-1 0-25,3 0 9,-1 1-3,-1 0 93,-1 1-82,0 5-8,3 6 245,0 7-168,1 6 42,0 4-138,-2 2 91,0 2-91,-2 1 43,-4-1-33,0 1 46,-3-1-32,-1-1-8,-1-3 3,-1-2-3,0-2-37,-1-2 47,0-3-34,-1-3-8,-1-3 40,0-3-50,-1-2 52,0-2-34,0-1-120,-1-1 91,3 1-297,1 0-103,1 0-265,4 0-151,2-1-617,17-54-7655,-30 32 9109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1.406"/>
    </inkml:context>
    <inkml:brush xml:id="br0">
      <inkml:brushProperty name="width" value="0.2" units="cm"/>
      <inkml:brushProperty name="height" value="0.2" units="cm"/>
      <inkml:brushProperty name="color" value="#FF4E00"/>
      <inkml:brushProperty name="inkEffects" value="rainbow"/>
      <inkml:brushProperty name="anchorX" value="-41591.44141"/>
      <inkml:brushProperty name="anchorY" value="-51635.92188"/>
      <inkml:brushProperty name="scaleFactor" value="0.5"/>
    </inkml:brush>
  </inkml:definitions>
  <inkml:trace contextRef="#ctx0" brushRef="#br0">1 71 5090,'0'0'4629,"4"15"-4277,3 9-122,0 9 143,1 6-146,0 4-160,2 1 304,2-1-460,1-3 140,0-6-13,-2-5-49,-1-8 16,-3-6-210,-2-6 39,-1-5 126,-3-2-138,0-2 103,-1-3 46,-1-7-332,-1-8-140,-3-8 322,-2-6 123,1-5-83,-2-3 163,2 1-40,-1 0 54,1 1-12,2 2 25,1 4-62,2 2 38,0 5 229,1 7-178,0 5 234,0 6-83,0 2-120,0 4-109,1 1 3,-1 0 2,2 1 142,2 0-133,5 0 84,4 0 108,3-1-89,3 0 16,2 0-58,-1 0-80,0 0 205,-2 0-253,0-1 42,-1-1-53,0-2-238,1 0-234,-2-1-678,0 0-1011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2.018"/>
    </inkml:context>
    <inkml:brush xml:id="br0">
      <inkml:brushProperty name="width" value="0.2" units="cm"/>
      <inkml:brushProperty name="height" value="0.2" units="cm"/>
      <inkml:brushProperty name="color" value="#FF4E00"/>
      <inkml:brushProperty name="inkEffects" value="rainbow"/>
      <inkml:brushProperty name="anchorX" value="-43199.67969"/>
      <inkml:brushProperty name="anchorY" value="-52839.51563"/>
      <inkml:brushProperty name="scaleFactor" value="0.5"/>
    </inkml:brush>
  </inkml:definitions>
  <inkml:trace contextRef="#ctx0" brushRef="#br0">1 275 5715,'0'0'5746,"6"0"-5474,3 0-304,2 0 136,1-3 8,0-1-120,1-5 40,-1-3-34,-1-5 60,1-4-167,-4-1 88,-1-3-107,-3-1 82,-1 2-44,-2 1 87,-1 1-61,-1 4-128,1 2 168,0 4-96,-3 3 66,-2 3 60,-4 2 2,-1 2-14,-2 4-84,-1 5 116,1 5-114,0 9 110,0 7-52,3 8 17,2 5 34,3 2-10,1 0-14,2-1 6,3-3 221,3-3-213,2-2 149,2-3 163,1-2-142,1-5 94,2-4-118,1-5-117,2-4 291,1-3-414,2-4 129,1-2-102,1-2 53,3-3-242,0-9-361,1-7-264,-4-7-389,-2-3-1403,-5-2-481,-5 5 1785,-3 7-360,-3 5 1091,-3 6 616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2.926"/>
    </inkml:context>
    <inkml:brush xml:id="br0">
      <inkml:brushProperty name="width" value="0.2" units="cm"/>
      <inkml:brushProperty name="height" value="0.2" units="cm"/>
      <inkml:brushProperty name="color" value="#FF4E00"/>
      <inkml:brushProperty name="inkEffects" value="rainbow"/>
      <inkml:brushProperty name="anchorX" value="-44787.32422"/>
      <inkml:brushProperty name="anchorY" value="-54175.91797"/>
      <inkml:brushProperty name="scaleFactor" value="0.5"/>
    </inkml:brush>
  </inkml:definitions>
  <inkml:trace contextRef="#ctx0" brushRef="#br0">253 34 3874,'0'0'5613,"-15"-8"-4917,-5 0-520,-4 0 65,0 1-36,0 5 43,1 7 3,0 5-259,1 7 59,1 7 42,1 6-117,5 4-75,5 6 131,3 1-85,4 1-67,1-2-35,3-3 190,-1-6-155,1-7 146,2-5-114,2-6 16,2-4-61,2-4 144,1-2-158,0-2 13,1-1 164,3-3-278,-1-6 181,3-5 16,-1-5-26,-1-4 90,0 1-42,-1 1 34,-4 4 67,0 4-56,-2 4-16,0 5 62,0 1-41,1 3 32,3 0 11,3 1-77,3 0 379,-1 0-431,3 1 180,0 0-37,-1 2-57,1-1-18,0 0 2,3-1-267,1-1-74,0 0-1358,-2-5-939,-5-5 179,-4-3 970,-5-1 156,-3 0 866,-3 2 427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4.418"/>
    </inkml:context>
    <inkml:brush xml:id="br0">
      <inkml:brushProperty name="width" value="0.2" units="cm"/>
      <inkml:brushProperty name="height" value="0.2" units="cm"/>
      <inkml:brushProperty name="color" value="#FF4E00"/>
      <inkml:brushProperty name="inkEffects" value="rainbow"/>
      <inkml:brushProperty name="anchorX" value="-46288.53516"/>
      <inkml:brushProperty name="anchorY" value="-55640.32031"/>
      <inkml:brushProperty name="scaleFactor" value="0.5"/>
    </inkml:brush>
  </inkml:definitions>
  <inkml:trace contextRef="#ctx0" brushRef="#br0">101 0 3025,'0'1'8580,"2"8"-8246,3 12 146,3 13 310,5 14-556,6 12 92,2 8-134,2 7-80,1 2 88,-3 1-240,0-2 107,0-5-59,-1-4-8,-1-6 3,-3-9-22,-1-8 6,-2-9 15,-3-10-117,-4-9 110,-2-7-112,-2-5 143,-1-3-60,-1-2-17,-1-1-10,1 1 74,-1-1-98,1 1 87,0 0-156,-3-2 138,-3-5-176,-5-6-43,-7-5 120,-2-3 48,-2-4-159,-4 0 167,0 1-72,3 3 152,0 5-39,2 5 55,0 6-48,0 5-21,-3 10-498,1 11 63,-1 9 416,3 12-461,5 8 306,2 7 62,5 4 72,3-1-5,3 0 31,2-6 52,3-5 79,3-6-55,2-7-33,2-8 123,4-6-59,0-8 59,2-4-69,3-5-35,1-3 382,4-3-489,3-6 254,4-6-25,5-7-114,3-7-16,5-8-411,4-5-824,1-4-632,-4 0-1556,-3 4 1942,-8 7-149,-5 10 558,-3 8 535,-8 7 535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5.258"/>
    </inkml:context>
    <inkml:brush xml:id="br0">
      <inkml:brushProperty name="width" value="0.2" units="cm"/>
      <inkml:brushProperty name="height" value="0.2" units="cm"/>
      <inkml:brushProperty name="color" value="#FF4E00"/>
      <inkml:brushProperty name="inkEffects" value="rainbow"/>
      <inkml:brushProperty name="anchorX" value="-48037.61328"/>
      <inkml:brushProperty name="anchorY" value="-57903.8125"/>
      <inkml:brushProperty name="scaleFactor" value="0.5"/>
    </inkml:brush>
  </inkml:definitions>
  <inkml:trace contextRef="#ctx0" brushRef="#br0">0 19 4946,'0'0'5723,"20"21"-5475,6 9 523,5 9-667,3 4 318,-1 3-84,0-1-137,-1-1-87,-2-6-114,-2-6 19,-5-6 56,-3-7-97,-4-7-79,-5-4 77,-2-5-182,0-2 257,-1-4-136,1-7 101,2-7 312,3-10-387,3-7 190,2-6-96,2-3-1,0-1-18,-1 2-16,-2 5 3,-3 6-171,-1 5 104,-4 6-208,-1 4 37,-1 5-261,1 2 85,0 3-264,1 0-400,0 3-11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21:38:15.790"/>
    </inkml:context>
    <inkml:brush xml:id="br0">
      <inkml:brushProperty name="width" value="0.2" units="cm"/>
      <inkml:brushProperty name="height" value="0.2" units="cm"/>
      <inkml:brushProperty name="color" value="#FF4E00"/>
      <inkml:brushProperty name="inkEffects" value="rainbow"/>
      <inkml:brushProperty name="anchorX" value="-49927.92188"/>
      <inkml:brushProperty name="anchorY" value="-59183.33203"/>
      <inkml:brushProperty name="scaleFactor" value="0.5"/>
    </inkml:brush>
  </inkml:definitions>
  <inkml:trace contextRef="#ctx0" brushRef="#br0">1 0 3666,'0'0'6261,"0"13"-6045,0 10 38,0 10 314,0 7-387,0 6 265,0 3-43,2 3-30,0 1-77,2 2-183,3-2-12,1-1 267,1-1-424,1-5 155,-1-5-35,-3-5-78,1-9 62,-2-6-58,-1-7 15,-2-6-117,-1-4-5,0-1-249,-1 0-234,-1 1-230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4:39:24.581"/>
    </inkml:context>
    <inkml:brush xml:id="br0">
      <inkml:brushProperty name="width" value="0.2" units="cm"/>
      <inkml:brushProperty name="height" value="0.2" units="cm"/>
      <inkml:brushProperty name="color" value="#66CC00"/>
    </inkml:brush>
  </inkml:definitions>
  <inkml:trace contextRef="#ctx0" brushRef="#br0">8 819 3474,'-7'-8'9292,"26"25"-9207,-2 2 1,0 1-1,-1 0 1,-1 1-1,0 0 1,16 36-1,28 38 48,-20-35-69,36 76 0,29 45-125,33 8-294,-126-181 339,-6-15 2,-6-31-4,1 23 15,11-368 454,-12 229-443,34-739-19,-31 878-42,3-27-2219,-1-65 0,-89 118-6118,62-11 7771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2T14:39:27.165"/>
    </inkml:context>
    <inkml:brush xml:id="br0">
      <inkml:brushProperty name="width" value="0.2" units="cm"/>
      <inkml:brushProperty name="height" value="0.2" units="cm"/>
      <inkml:brushProperty name="color" value="#66CC00"/>
    </inkml:brush>
  </inkml:definitions>
  <inkml:trace contextRef="#ctx0" brushRef="#br0">0 907 1505,'0'0'7894,"0"-3"-7139,0-16 1262,13 40-993,396 718-568,-238-454-485,-137-224 21,-14-25-35,0-1-1,36 45 1,-52-70 13,-3-8 24,-1-1 0,0 1 0,1-1 0,-1 0 0,1 1 0,0-1 0,0 0 0,-1 0 0,1 1 0,0-1 0,0 0 0,0 0 0,0 0 0,0 0 0,0 0-1,0 0 1,1 0 0,0 1 0,0-2-31,-2-2 10,-16-527 132,0-3-87,37-150-18,-17 640 8,14-274 86,-18 315-92,0-9-2058,-3-30-3997,2 39 5885,1 0 1,-1-1 0,0 1-1,1 0 1,-1 0 0,0 0 0,0 0-1,0 0 1,0 0 0,0 0-1,0 0 1,0 0 0,0 0 0,0 0-1,0 0 1,0 1 0,-1-1-1,1 1 1,0-1 0,0 1 0,-1-1-1,1 1 1,0 0 0,-1-1-1,-1 1 1,-19-1-876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58:49.843"/>
    </inkml:context>
    <inkml:brush xml:id="br0">
      <inkml:brushProperty name="width" value="0.2" units="cm"/>
      <inkml:brushProperty name="height" value="0.2" units="cm"/>
      <inkml:brushProperty name="color" value="#FF4E00"/>
      <inkml:brushProperty name="inkEffects" value="rainbow"/>
      <inkml:brushProperty name="anchorX" value="-50775.19531"/>
      <inkml:brushProperty name="anchorY" value="-62109.70703"/>
      <inkml:brushProperty name="scaleFactor" value="0.5"/>
    </inkml:brush>
  </inkml:definitions>
  <inkml:trace contextRef="#ctx0" brushRef="#br0">1 1 6883,'0'0'5632,"8"0"-5424,3 7-48,7 8 414,5 13-139,6 13 8,3 14-81,4 16-186,4 14-29,3 13 67,4 11-257,3 10 112,3 6-79,3 4-41,2 1-26,0-5-390,-2-9 368,-3-14 19,-4-15-304,-5-15 274,-3-17-108,-5-15 28,-5-13 166,-1-11-160,-3-9 56,2-10 152,2-13-48,4-16 80,4-15 59,4-15 42,6-14 107,6-12-61,4-9-11,5-6 211,2-1-139,3 1 14,1 5-262,-1 7 50,-2 9 25,-5 11-112,-5 13 34,-6 12-32,-7 13 43,-7 9-50,-6 9-78,-7 7-72,-6 5-174,-7 2-184,-4 2-130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4.856"/>
    </inkml:context>
    <inkml:brush xml:id="br0">
      <inkml:brushProperty name="width" value="0.2" units="cm"/>
      <inkml:brushProperty name="height" value="0.2" units="cm"/>
      <inkml:brushProperty name="color" value="#AE198D"/>
      <inkml:brushProperty name="inkEffects" value="galaxy"/>
      <inkml:brushProperty name="anchorX" value="-5652.53613"/>
      <inkml:brushProperty name="anchorY" value="-6050.83154"/>
      <inkml:brushProperty name="scaleFactor" value="0.5"/>
    </inkml:brush>
  </inkml:definitions>
  <inkml:trace contextRef="#ctx0" brushRef="#br0">0 6 2753,'0'0'7262,"0"-3"-6787,0 1-528,0 8 114,0 15 17,2 21 255,1 24 249,1 26-182,2 28-141,2 24 325,1 21-654,4 14 233,0 6-144,2-1 77,5-11-117,1-18 34,2-22-13,0-27 0,-2-26 0,-1-22-75,-2-20 59,-2-15 16,-2-12-80,-1-7-11,-2-5-37,2-4 43,4-8 58,2-9 3,5-10 24,0-8-2,3-9 2,-1-9-75,5-13 96,0-11-106,4-11 106,2-11-87,1-7 82,-1-8-24,2-6 8,0-2-19,0 2-13,-2 4-72,-1 6 37,-6 8-16,-3 12 22,-7 13 69,-7 15 37,-5 17-61,-4 13 24,-3 14 105,-1 9-146,-1 8-7,-1 8-336,-3 13-435,-2 12-123,-3 12-47,0 7-620,-4 2-320,3-4-301,1-6 1152,4-7 208,2-5-136,3-3 942,3-6-29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5.688"/>
    </inkml:context>
    <inkml:brush xml:id="br0">
      <inkml:brushProperty name="width" value="0.2" units="cm"/>
      <inkml:brushProperty name="height" value="0.2" units="cm"/>
      <inkml:brushProperty name="color" value="#AE198D"/>
      <inkml:brushProperty name="inkEffects" value="galaxy"/>
      <inkml:brushProperty name="anchorX" value="-7768.10791"/>
      <inkml:brushProperty name="anchorY" value="-7762.93213"/>
      <inkml:brushProperty name="scaleFactor" value="0.5"/>
    </inkml:brush>
  </inkml:definitions>
  <inkml:trace contextRef="#ctx0" brushRef="#br0">65 9 2385,'0'0'7702,"-5"-3"-7400,1 1 21,-1 0-131,2 1-6,-2 5 31,1 9-183,1 8 92,1 9 319,0 9-432,2 8 148,-1 7-12,1 4 27,0 0-43,1-2-151,-1-7 42,0-6-6,0-8-23,0-8-11,0-7 3,0-6-59,0-6 90,0-4-178,0-3 203,0-3-195,0 1 69,0 0-88,-19-52-10668,13 16 9806,2-9 1087,2 5-177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6.400"/>
    </inkml:context>
    <inkml:brush xml:id="br0">
      <inkml:brushProperty name="width" value="0.2" units="cm"/>
      <inkml:brushProperty name="height" value="0.2" units="cm"/>
      <inkml:brushProperty name="color" value="#AE198D"/>
      <inkml:brushProperty name="inkEffects" value="galaxy"/>
      <inkml:brushProperty name="anchorX" value="-6434.30371"/>
      <inkml:brushProperty name="anchorY" value="-6885.05469"/>
      <inkml:brushProperty name="scaleFactor" value="0.5"/>
    </inkml:brush>
  </inkml:definitions>
  <inkml:trace contextRef="#ctx0" brushRef="#br0">78 50 1313,'0'0'4844,"-2"5"-4611,0 7 73,0 5-20,0 3-17,0 1 3,2-4-168,-1-4-101,1-5 280,0-3-320,0-3 175,0-1-52,0-6 47,0-7 46,0-7-216,0-5 103,0-2 92,0 1-164,0 3 132,0 6 15,-2 5 51,-2 5-82,-1 3-121,-1 2-80,-1 1 104,-2 1-397,-1 0 3,2 0 298,2 0-88,1 1-221,1 13-2633,4-2 1384,0 2 470,0 4 290,5 4 9,0-4 925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7.136"/>
    </inkml:context>
    <inkml:brush xml:id="br0">
      <inkml:brushProperty name="width" value="0.2" units="cm"/>
      <inkml:brushProperty name="height" value="0.2" units="cm"/>
      <inkml:brushProperty name="color" value="#AE198D"/>
      <inkml:brushProperty name="inkEffects" value="galaxy"/>
      <inkml:brushProperty name="anchorX" value="-5096.77246"/>
      <inkml:brushProperty name="anchorY" value="-5676.18213"/>
      <inkml:brushProperty name="scaleFactor" value="0.5"/>
    </inkml:brush>
  </inkml:definitions>
  <inkml:trace contextRef="#ctx0" brushRef="#br0">2 33 1105,'0'-2'10111,"0"5"-9898,0 12 65,0 15-324,2 17 292,3 15-6,-1 9-165,2 4 79,2-3-178,-1-8 46,0-13-22,-1-10 0,-1-13-38,0-9-82,-1-8 22,-1-6 23,-1-4-48,-1-5 147,-2-7-61,-6-8-313,-1-7-373,-3-6 571,-1-8-131,2-3 198,2-3-126,3-1 30,2-1 47,2 2-130,0 3 283,3 2-48,3 6 42,2 5 131,2 5-184,1 6 61,3 5-2,3 3 32,-1 3-83,3 4 45,1 1-16,1 2 97,0 1-84,2 1-7,-1 1 283,3 2-348,0 1 134,2-1-61,0 0 82,0-1-117,-2-1-149,-1-1-521,-4-2-538,-6-3-860,-4-26-3313,-22 19 4949,-1 2 402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8.238"/>
    </inkml:context>
    <inkml:brush xml:id="br0">
      <inkml:brushProperty name="width" value="0.2" units="cm"/>
      <inkml:brushProperty name="height" value="0.2" units="cm"/>
      <inkml:brushProperty name="color" value="#AE198D"/>
      <inkml:brushProperty name="inkEffects" value="galaxy"/>
      <inkml:brushProperty name="anchorX" value="-6748.59326"/>
      <inkml:brushProperty name="anchorY" value="-6913.77783"/>
      <inkml:brushProperty name="scaleFactor" value="0.5"/>
    </inkml:brush>
  </inkml:definitions>
  <inkml:trace contextRef="#ctx0" brushRef="#br0">0 1 4066,'0'0'3740,"0"33"-2897,0 13-362,0 17 119,0 9-77,0 8-6,0 7 110,0 4-277,0 5-9,0 4 217,2 3-526,5 0 272,2-3-227,1-3-39,2-3 63,-2-5-122,-1-7 34,1-6 6,-3-7-25,1-6 9,0-6-3,-2-5 0,1-6 0,1-5-75,1-7 59,2-4-114,1-5 106,3-4-72,2-3 2,2-3-18,3-3 59,4-1-206,4-3 24,5-2 209,4-2-425,-1-2 189,1-1 65,-4-2 175,-2-2-20,-3-5-145,-3-1-42,0-3-73,-1-4-496,0-5-71,0-4-313,-4-5-411,-5-3-936,-5 1 974,-5 3 274,-3 4 822,-3 7 414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8.816"/>
    </inkml:context>
    <inkml:brush xml:id="br0">
      <inkml:brushProperty name="width" value="0.2" units="cm"/>
      <inkml:brushProperty name="height" value="0.2" units="cm"/>
      <inkml:brushProperty name="color" value="#AE198D"/>
      <inkml:brushProperty name="inkEffects" value="galaxy"/>
      <inkml:brushProperty name="anchorX" value="-8736.92188"/>
      <inkml:brushProperty name="anchorY" value="-9849.08594"/>
      <inkml:brushProperty name="scaleFactor" value="0.5"/>
    </inkml:brush>
  </inkml:definitions>
  <inkml:trace contextRef="#ctx0" brushRef="#br0">0 139 864,'0'0'5672,"26"-3"-5330,7-2-217,9-1 243,6 0 41,2 0 177,2-2 39,2 0-145,-1-2-171,2-1 25,-3 1-382,0-1 99,-2-1-14,-4-1-29,-4 2-8,-6 3-446,-5 1-23,-6 3-321,-7 6-626,-7 6-388,-5 8-392,-8 5 593,-6 4 322,-2-2 1324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29.521"/>
    </inkml:context>
    <inkml:brush xml:id="br0">
      <inkml:brushProperty name="width" value="0.2" units="cm"/>
      <inkml:brushProperty name="height" value="0.2" units="cm"/>
      <inkml:brushProperty name="color" value="#AE198D"/>
      <inkml:brushProperty name="inkEffects" value="galaxy"/>
      <inkml:brushProperty name="anchorX" value="-10768.6416"/>
      <inkml:brushProperty name="anchorY" value="-11074.73535"/>
      <inkml:brushProperty name="scaleFactor" value="0.5"/>
    </inkml:brush>
  </inkml:definitions>
  <inkml:trace contextRef="#ctx0" brushRef="#br0">12 0 4274,'0'0'4535,"-3"6"-4062,1 6-337,0 11 301,0 9-23,1 14-27,0 10 205,1 10-301,2 7-54,4 3 102,5-3-403,4-6 115,3-10 23,5-10-76,1-10 7,0-11-2,1-10-22,-4-7-163,0-5 158,-2-6-261,-1-12 354,-2-15-71,0-16 234,2-14-278,-2-10 132,0-5-100,-2-1 22,-4 4-101,0 5-30,-3 8-53,-3 9 176,-1 10-149,0 11-81,0 8 268,-1 9-444,0 5-106,10 63-9709,-12-45 10163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31.081"/>
    </inkml:context>
    <inkml:brush xml:id="br0">
      <inkml:brushProperty name="width" value="0.2" units="cm"/>
      <inkml:brushProperty name="height" value="0.2" units="cm"/>
      <inkml:brushProperty name="color" value="#AE198D"/>
      <inkml:brushProperty name="inkEffects" value="galaxy"/>
      <inkml:brushProperty name="anchorX" value="-12406.74609"/>
      <inkml:brushProperty name="anchorY" value="-12424.95508"/>
      <inkml:brushProperty name="scaleFactor" value="0.5"/>
    </inkml:brush>
  </inkml:definitions>
  <inkml:trace contextRef="#ctx0" brushRef="#br0">640 1308 3554,'0'0'6656,"-20"-33"-6331,-6-7-84,-7-4 351,-6 2-301,0 7 141,-2 9-37,-1 9-219,-1 7-104,0 11-59,-1 11-114,1 13 21,1 10 21,3 12 27,3 12-99,3 9 145,6 8-28,5 4-156,7-1 87,5-4 3,8-7-24,8-10-64,9-9-75,10-11 110,7-11-22,4-9-197,1-9 98,0-8 203,2-12-101,-2-15 139,-1-14 5,0-11 3,-4-7 5,-3-4-299,-5 1 160,-5 4 105,-3 7-57,-5 8 48,-4 9 48,-3 10 62,-2 8-51,-2 7-16,0 5 24,-1 2-179,0 6 89,0 9-372,1 13 65,2 13 447,2 11-31,4 7-75,5 4 67,6-2 15,2-7-63,4-7 2,3-11 17,2-11 47,4-9 25,3-14-22,3-15-8,1-16 320,2-18-280,-2-16 80,1-17-40,0-15-16,0-13-128,-2-13 35,-2-11-300,-1-6 100,-5-3-438,-3 4 152,-3 9 457,-2 10-52,-6 13 142,-5 14-106,-5 13 58,-4 14 541,-2 15-231,-2 15 26,-3 11 11,-1 11 64,1 7-41,0 4-39,-1 5-229,1 10 79,0 15-189,-1 19 27,0 19 226,1 17-53,1 15 48,1 11-2,0 5-73,3 4 358,2-2-405,5-2 207,4-7-119,4-7-68,2-7 57,2-8-192,3-7-22,0-8 334,3-6-406,-1-9 115,2-6-37,-1-6 16,-1-5-25,-1-6-10,-2-3-90,-2-3 79,-4-2-347,-2-2-87,-4 4-217,-4 4-111,-2 7-327,-12 2-876,-10 1-1290,-14-4 390,-12-8 1513,-12-9 184,-9-11 151,8-6 1042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33.636"/>
    </inkml:context>
    <inkml:brush xml:id="br0">
      <inkml:brushProperty name="width" value="0.2" units="cm"/>
      <inkml:brushProperty name="height" value="0.2" units="cm"/>
      <inkml:brushProperty name="color" value="#AE198D"/>
      <inkml:brushProperty name="inkEffects" value="galaxy"/>
      <inkml:brushProperty name="anchorX" value="-14378.18262"/>
      <inkml:brushProperty name="anchorY" value="-14475.58008"/>
      <inkml:brushProperty name="scaleFactor" value="0.5"/>
    </inkml:brush>
  </inkml:definitions>
  <inkml:trace contextRef="#ctx0" brushRef="#br0">1 5 2481,'0'-3'9042,"0"2"-9130,2 7 344,2 10 13,3 13 246,1 13 0,2 10-315,1 10-83,0 7 380,0 7-583,0 4 238,2 4-80,1 4 46,-1 7-49,-2 5-77,-4 0 21,1 0 81,-3-5-121,-2-7 41,1-8 23,0-10-48,0-11 17,2-11-399,4-10 1,4-9-304,0-8-758,0-8-48,-2-5-1038,0-64-3433,-24 7 4892,-7-11 1001,0 7-27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34.580"/>
    </inkml:context>
    <inkml:brush xml:id="br0">
      <inkml:brushProperty name="width" value="0.2" units="cm"/>
      <inkml:brushProperty name="height" value="0.2" units="cm"/>
      <inkml:brushProperty name="color" value="#AE198D"/>
      <inkml:brushProperty name="inkEffects" value="galaxy"/>
      <inkml:brushProperty name="anchorX" value="-15841.15918"/>
      <inkml:brushProperty name="anchorY" value="-17071.51563"/>
      <inkml:brushProperty name="scaleFactor" value="0.5"/>
    </inkml:brush>
  </inkml:definitions>
  <inkml:trace contextRef="#ctx0" brushRef="#br0">12 464 1857,'-2'-3'7342,"0"1"-6953,0-1 30,0-1-59,0 0-210,2 0-17,-1 0 289,1-1-508,4-1 273,5-2-128,7 0 157,3 0-99,5-1-77,5 0-13,3 0 218,5 0-274,4-2 165,6-2-50,7-2-46,2-5 53,2-1-112,1-2 33,1 1-33,-2 1 62,-1 1-75,2 4 61,-2 0-37,2 3 29,-1 0-26,2 1 8,-1 0 53,-1 0-72,-2-1-14,-2 1 41,-6 3 40,-4 0-67,-5 2 5,-6 2 16,-1 1-7,-4 0 2,-3 0 0,-1-1 18,-2-2 33,-1 0-64,-2 0 21,-2 1-8,-2 2 0,-5 1 0,0 1 0,-4 1-38,-2 1 49,-1 0-16,-25 62-12182,17-54 12144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15.679"/>
    </inkml:context>
    <inkml:brush xml:id="br0">
      <inkml:brushProperty name="width" value="0.2" units="cm"/>
      <inkml:brushProperty name="height" value="0.2" units="cm"/>
      <inkml:brushProperty name="color" value="#E71224"/>
    </inkml:brush>
  </inkml:definitions>
  <inkml:trace contextRef="#ctx0" brushRef="#br0">1 0 24575,'2180'0'-1365,"-2141"0"-5461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35.955"/>
    </inkml:context>
    <inkml:brush xml:id="br0">
      <inkml:brushProperty name="width" value="0.2" units="cm"/>
      <inkml:brushProperty name="height" value="0.2" units="cm"/>
      <inkml:brushProperty name="color" value="#AE198D"/>
      <inkml:brushProperty name="inkEffects" value="galaxy"/>
      <inkml:brushProperty name="anchorX" value="-18652.5625"/>
      <inkml:brushProperty name="anchorY" value="-17948.27734"/>
      <inkml:brushProperty name="scaleFactor" value="0.5"/>
    </inkml:brush>
  </inkml:definitions>
  <inkml:trace contextRef="#ctx0" brushRef="#br0">1 12 48,'0'0'9604,"0"-3"-9385,0-1-155,0 1 307,0 1-109,0 12 36,0 12 102,0 16 81,0 18-201,0 17-213,0 13 277,0 10-384,0 6 130,2 3 68,2 3-67,3 2 63,1 0-183,2-4 72,1-6 7,0-13-63,0-13 21,0-14-27,-2-14 25,0-11 28,0-8-44,-2-9 15,-2-6-136,0-5 38,0-4-94,-2-2 3,-1-1-24,-1-1 21,-1-1 11,1-2-96,-2-7 328,1-8-416,0-13 301,2-9-56,2-11 89,3-8-54,3-4-110,4-2 164,3 1-113,3 6 110,1 6 7,1 9 19,-2 9 19,-2 10 73,-3 8-113,-1 8 37,-4 5-107,-1 3 121,0 2-78,2 0 62,0 4 21,3 5 144,2 7-56,2 10 27,2 12 277,-1 14-416,-2 13 304,-1 9-245,-3 5 48,0 0-73,-2-2-42,0-6 8,-1-7 67,1-9-96,-3-10-6,1-10-18,-3-11-113,0-8-287,2-8-318,0-6-400,-1-5-334,-2-12-491,-1-12-482,-2-14 1096,-5-10-53,-5-6 874,-1 7 540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39.132"/>
    </inkml:context>
    <inkml:brush xml:id="br0">
      <inkml:brushProperty name="width" value="0.2" units="cm"/>
      <inkml:brushProperty name="height" value="0.2" units="cm"/>
      <inkml:brushProperty name="color" value="#AE198D"/>
      <inkml:brushProperty name="inkEffects" value="galaxy"/>
      <inkml:brushProperty name="anchorX" value="-22337.06445"/>
      <inkml:brushProperty name="anchorY" value="-21751.7793"/>
      <inkml:brushProperty name="scaleFactor" value="0.5"/>
    </inkml:brush>
  </inkml:definitions>
  <inkml:trace contextRef="#ctx0" brushRef="#br0">66 12 400,'-2'0'10221,"0"1"-10250,0 7 151,0 10-116,0 16-4,2 18 449,-1 18-579,-1 14 285,0 10 4,-1 6-183,2 0 81,-1-2-67,2-7 51,-1-8-17,1-12-31,0-13 10,0-15-79,0-15 76,0-12-26,0-8-10,1-6 42,-1-8 285,0-13-378,0-14-3,-3-16 106,-1-14-162,0-11 123,0-7-169,0-2 180,2-1-132,-1 6 60,0 10 95,0 8-85,0 12-24,-1 10 8,1 7-8,1 6 37,1 5-10,0 3-145,1 2 137,2 1 26,2 1-26,3 2 90,2 1-42,3 2 34,0 2-45,6 1 51,2 1-16,3 3 117,4 0-107,4 0 224,3 2-231,2 1 36,1 3 305,0 2-432,-2 1 141,0-1 83,-3-1-131,-3 0-11,-3-1 22,-2 0-14,-2-2 96,-2-1-119,-1-1 39,0 0-69,-2-1 72,-2-1-80,-1 0 61,-1-4 1,-2-4 167,0-4-213,0-6 72,-1-2-24,1-1-19,-3-1-143,1 3-185,-3 3-312,-1 5-286,-27 53-7640,7-14 8513</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40.144"/>
    </inkml:context>
    <inkml:brush xml:id="br0">
      <inkml:brushProperty name="width" value="0.2" units="cm"/>
      <inkml:brushProperty name="height" value="0.2" units="cm"/>
      <inkml:brushProperty name="color" value="#AE198D"/>
      <inkml:brushProperty name="inkEffects" value="galaxy"/>
      <inkml:brushProperty name="anchorX" value="-24215.52734"/>
      <inkml:brushProperty name="anchorY" value="-23078.15625"/>
      <inkml:brushProperty name="scaleFactor" value="0.5"/>
    </inkml:brush>
  </inkml:definitions>
  <inkml:trace contextRef="#ctx0" brushRef="#br0">68 409 3314,'0'0'8097,"-4"-2"-8071,-1-1-354,1 0 405,5-2-194,5-2 136,7-5 138,8-3-205,7-3 352,3-3-384,6-2 120,0-3-40,0 1 0,-2-1-37,-7 1 48,-4 1-17,-8 0-31,-6 3 48,-4 0-185,-4 1 203,-2 1-290,-3 3 328,-4 1-121,-8 2-71,-5 3 160,-6 3-540,-3 3 401,0 1 48,-2 2 38,2 1-9,1 0-80,3 5 6,1 8 66,1 10-136,1 12 212,3 7-159,2 7 201,2 4-113,4 2 38,4 2 161,3 0 137,2-1-308,1-1 180,1-3 89,5-3-125,5-3 103,4-5-85,5-7-32,5-6 232,2-7-389,2-5 253,5-5 160,0-5-256,1-3 112,3-2-127,1-1 84,3-4 64,2-5-317,5-3 99,1-4-43,1-2-112,-3-1-286,-2-2-242,-3-2-440,-5-1-19,-5-4-1681,-9-2-1097,-7 3 2300,-11 2 97,-5 7 1493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41.453"/>
    </inkml:context>
    <inkml:brush xml:id="br0">
      <inkml:brushProperty name="width" value="0.2" units="cm"/>
      <inkml:brushProperty name="height" value="0.2" units="cm"/>
      <inkml:brushProperty name="color" value="#AE198D"/>
      <inkml:brushProperty name="inkEffects" value="galaxy"/>
      <inkml:brushProperty name="anchorX" value="-26195.94727"/>
      <inkml:brushProperty name="anchorY" value="-24473.53516"/>
      <inkml:brushProperty name="scaleFactor" value="0.5"/>
    </inkml:brush>
  </inkml:definitions>
  <inkml:trace contextRef="#ctx0" brushRef="#br0">417 227 4402,'0'0'6035,"-5"-25"-6067,-3-6 387,-4-4-25,-4-1-103,-4 6 27,-3 4-161,-2 7 59,-3 6-139,1 5-2,1 4-211,-1 5 53,-1 10-47,-2 9 228,2 10-290,1 11 59,1 7 239,4 5-415,6 2 301,5 0-78,4 0 113,4 2 32,2 0-115,6-1 77,4-3-8,8-6-55,0-8-169,4-12 120,0-9 46,-1-9 2,0-5 83,2-6 19,0-8 410,3-8-373,2-8 190,3-9-185,0-8 139,4-8-120,1-5-59,0 0 17,-2 2 98,-6 7-144,-4 6 48,-7 8 40,-6 8-54,-4 5 1,-4 6-56,-2 6 69,0 3 200,-1 3-280,-1 1 96,1 5-312,1 8 229,-1 11 48,1 10-15,0 8 55,2 6 64,5 3-90,4 0-6,4-4 131,5-6-117,5-8 96,5-10-139,3-8 40,4-7 283,2-4-385,2-6 129,4-5-342,3-5-362,2-4-569,0-4-1091,-3-4-475,-4-4 1510,-3-6-376,-6-2 1213,-8 6 396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4:42.283"/>
    </inkml:context>
    <inkml:brush xml:id="br0">
      <inkml:brushProperty name="width" value="0.2" units="cm"/>
      <inkml:brushProperty name="height" value="0.2" units="cm"/>
      <inkml:brushProperty name="color" value="#AE198D"/>
      <inkml:brushProperty name="inkEffects" value="galaxy"/>
      <inkml:brushProperty name="anchorX" value="-28195.36914"/>
      <inkml:brushProperty name="anchorY" value="-25910.55469"/>
      <inkml:brushProperty name="scaleFactor" value="0.5"/>
    </inkml:brush>
  </inkml:definitions>
  <inkml:trace contextRef="#ctx0" brushRef="#br0">732 0 6371,'0'0'2345,"-2"40"-1769,-2 21-386,-3 20 367,1 15-538,1 11 338,-2 12-36,3 14-127,0 9 105,1 6-352,2-5 210,0-11-170,5-14 61,7-17-56,5-17 13,3-18 14,3-17-24,0-14-30,-1-14 46,-2-9-204,-5-7 191,-5-5-9,-3-2 22,-3-4 226,-2-5-5,-1-7-226,-1-6 39,-4-3 163,-4-3-264,-5-4 67,-4-4-155,-3-4 72,-5-3-123,-5 0 13,-4 0 217,-8 5-216,-8 7 186,-9 8-90,-7 8 101,-3 7-8,-2 9 117,4 11-160,5 13 147,8 13-120,10 12 16,9 11-5,8 8 16,9 6 69,8 3 112,6-2-139,3-4-61,5-7 446,7-9-494,9-9 275,9-11 47,12-9-76,13-10 71,13-7-74,13-9-166,8-9 289,4-10-396,-2-5-103,-5-2-651,-8-3-756,-14 0-1010,-17 0-1719,-15 3 2884,-20 7-242,-10 19 1652,0 1 0,0-1 0,0 0-1,0 1 1,0-1 0,0 0 0,-1 1 0,1-1 0,0 0-1,0 1 1,-1-1 0,1 1 0,0-1 0,-1 1 0,1-1 0,0 1-1,-1-1 1,1 1 0,-1-1 0,1 1 0,-1-1 0,1 1-1,-1 0 1,0-1 0,-13-8-142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15:00.228"/>
    </inkml:context>
    <inkml:brush xml:id="br0">
      <inkml:brushProperty name="width" value="0.2" units="cm"/>
      <inkml:brushProperty name="height" value="0.2" units="cm"/>
      <inkml:brushProperty name="color" value="#AE198D"/>
      <inkml:brushProperty name="inkEffects" value="galaxy"/>
      <inkml:brushProperty name="anchorX" value="-28044.98828"/>
      <inkml:brushProperty name="anchorY" value="-28638.67969"/>
      <inkml:brushProperty name="scaleFactor" value="0.5"/>
    </inkml:brush>
  </inkml:definitions>
  <inkml:trace contextRef="#ctx0" brushRef="#br0">837 1372 2785,'0'0'3727,"9"-42"-2294,4-19-409,5-18 60,4-8-175,5-3-597,2 1-23,5 4-76,5 5-221,3 7 109,2 8-119,1 10 28,-2 12 121,-5 12-150,-5 11 33,-6 9 82,-4 6-85,-4 4-46,-1 2 32,-3 6 3,1 3 16,-1 5-21,0 8 8,0 7 34,-1 7-48,0 2 17,0 2-6,0-1-169,1-5 124,0-6-400,1-9 242,2-7 5,1-6 49,1-4 146,3-8-15,3-7 15,5-10 115,3-9-144,7-9 48,6-9 115,7-7-131,4-4 176,4 0-200,1 4 80,-4 7 85,-2 10-178,-6 11 58,-1 11-21,-3 7 19,-1 6-43,-2 6 32,-3 7-11,-2 7 97,-3 9-65,-1 6-13,-4 7 155,-1 5-217,-2 3 108,-1 0-73,-2-3 16,-3-6-61,0-7-2,-3-8-97,-3-7 80,1-7-122,0-4 239,3-8-71,8-12 66,7-10 158,10-13-229,9-13 207,11-10 30,13-10-158,9-6 75,6-1-101,2 6 5,-3 10 69,-7 13-117,-11 15 38,-11 14-52,-8 9-26,-8 12 80,-9 11-27,-7 8 11,-4 8 57,-4 7-55,-4 9 1,-6 7 149,-1 5-120,-5 0 80,0-4-133,-2-6 37,0-10-72,1-10 16,1-9-83,2-8 134,1-4-25,2-3 12,3-2 2,3-1 93,6-6 366,5-7-286,8-9 147,6-9 19,8-4-216,5-4 104,2 1-265,1 2 126,0 6-66,-4 8-25,-5 8 8,-8 6-42,-6 9-251,-7 9 106,-6 9-28,-5 7 242,-5 8-86,-6 5 78,-3 7-32,-3 3 86,-1 3-100,0 2 70,-1-3-58,0-3 15,0-7-42,0-9 29,1-9 8,2-6-59,2-6 19,5-5 48,6-3-53,6-1 55,4-1 78,5 0-77,3-3-8,7-2 58,4-5-77,7-4 24,3-3-8,2-1 0,0-2 56,-2 2-72,0 1-69,-1 3 93,-2 3-184,-4 4-59,-7 5-120,-8 7-53,-9 10 357,-9 9-56,-7 9 110,-3 7 192,-4 1-142,-1-1 169,-3-3-140,-2-5-68,0-7 130,1-6-179,1-7 54,1-4-19,2-4 0,0-3-56,1 0-59,0-2 144,1 1-85,3-4 104,5-6 30,9-8 162,7-8-171,8-8 193,7-4-150,8 1-48,5 4 69,2 7-160,-3 8 27,-2 6 6,-7 7-28,-6 3-10,-6 3 40,-7 1-69,-5 3 40,-4 3-107,-5 4-46,-3 6 196,-4 8-46,-2 7 2,-1 3-84,0 1-15,-3-3 92,-3-6-51,1-6 93,1-8-42,0-5-22,2-5 46,1-2-110,0-1 33,1-2 60,2 1-58,5 0 96,4 0 254,9-3-238,4-3 200,8-4-187,6-6 91,5-2 120,3-4-224,2 1 75,-2 1-27,-2 2-93,-4 4 26,-3 4-32,-5 2 25,-2 4-28,-3 2 28,-1 2-177,-5 1 163,-1 1-149,-4 2 79,-6 1 14,-3 2 70,-3 2-92,-3 2 126,-1 3-56,-1 4 150,-4 3-97,-2 3 54,-5 1-107,-1 1 48,2-2-38,0-3 9,2-5-3,3-4-37,2-4-27,2-4-14,3-2-186,8-1 181,7 0 67,8-5 19,7-6 64,11-7-30,7-4-42,8-4 13,4-2-27,6 0 24,1 2 11,0 4 17,-1 3-41,-2 2 69,-3 4-58,-4 5-19,-5 3-14,-6 2 38,-7 6-51,-7 5-2,-9 5 37,-6 5 5,-7 3 57,-5 3-33,-3 4 33,-5 0-46,-7 2 181,-8 3-221,-4 1 53,-4 0 1,-1-1-28,1-4-28,6-5 7,6-6-24,4-5 43,5-6-163,2-3-119,2-3 119,7-2 174,7-5-70,7-3 75,5-3-13,6-4-107,2-1 106,6-2 1,2 0 0,7 1 23,4 1-23,5 5 8,6 3 15,4 4-98,6 2 67,4 2-99,4 3-142,1 2 57,-1 2 101,-6 2-35,-10-1 150,-12 0-57,-14 1-12,-13 0 63,-12 2 54,-7 5 5,-8 5 192,-8 5-181,-7 6 7,-7 3 204,-3 1-254,-1-1 64,2 0-115,3-5 43,6-4-56,5-5 32,3-5-66,4-4 55,3-3-74,0-1-17,3-2 97,4 1-163,5 0 125,4 0-40,5 2 86,4 0-40,5 1-3,3 0 2,4-1 17,0-1-6,0 1 22,-4-1-24,-4 0 26,-8 2 11,-7 1 16,-6 3-21,-5 5 269,-2 6-246,-1 7 105,-6 5-123,-6 7 67,-9 6 50,-6 1-90,-1 4 32,-1-3 138,3-3-192,7-7-10,6-11-75,4-7 48,7-10-21,10-5-51,5-5 109,9-3 115,8-1-179,6 0 83,4 0 11,3 3-64,4 5 21,2 4-139,0 3 19,2 2-13,0 1 15,-2-1 33,-5-1-65,-5 0-90,-6-1 211,-7-1-238,-6-2 318,-6 0-150,-4-1 107,-3 0-24,-2 1 8,-1 0 38,-1 4 138,-2 4-112,-4 4 5,-4 3 38,-1 0-129,-1-2 38,2-3-72,2-4 54,2-3-20,1-2-68,6-2-54,4-2 66,10-2-44,6-2 87,4-2 32,6-1 14,4 1 2,5 1-15,2 6 4,0 4-20,1 4-14,-2 6-54,-6 2-5,-5 2 17,-6 1 66,-8 0 0,-7 2 5,-6 1 78,-3 2-78,-2-1 120,-5 1-90,-3-1 104,-4-1 8,-3-2 18,0-2 38,-1-2 160,-1 2-155,-2 5 0,-3 3-187,1 6 27,-1 1-40,5-2-16,3-6-128,5-6-40,3-8-184,3-5 266,2-5-52,4-5 132,6-2-26,4 2 54,6 0-12,4 2 6,4 1 0,5 2-18,2-2-145,0-1 115,0 1 13,-2-1 14,-6 0 21,-2 2-3,-3 2 22,-1 4-43,0 2-5,-1 2-300,-3 0 215,-5 1-81,-4 2 224,-4 4 166,-6 6 2,-9 7 209,-9 5-49,-6 4 270,-5 3-349,0 0-222,3 0-19,6-3-26,7-4-48,6-3 29,4-4-11,4-3 22,1-1-6,1-3 3,0-4-37,2-4-9,3-4-167,1-3-123,4-3 135,5 0 113,4-2 62,2 1-97,2 0 134,0 2-41,-1 3-79,-3 5 138,-5 5-82,-4 6 64,-5 5-17,-2 6-12,-3 7 23,-1 7 30,-3 6-46,-7 2 35,-6 1-29,-6-2-86,-3-5 118,-1-5-22,2-8 8,6-6 3,5-9-18,5-6-14,3-6 2,4-6-58,1-4 35,1-4-70,0-2 38,2-2 61,2-1-75,4-1 102,2 0-30,4 1 30,1 2-6,3 1 22,2 2-43,0 1 32,1 1-30,0 0-10,-2-1 22,-2 0 10,-3-1-22,-3 0 9,-5-2-3,-2 1 38,-3 0-30,-1 0 48,-2 1 61,-1 4 78,-8 2 2,-6 2-141,-4 2 102,-4 1-150,-4 1 21,-3 0-48,3 0 27,2-1-10,6-1-54,4-1 72,4-1-62,5 1 57,4 2-110,1 2 107,2 0-109,1 1 125,4 2-19,5 0-10,6 1 7,6 0-20,4 0 42,6 1-32,2-1 48,4 3-32,-1 1 66,0 0-92,-1 0 47,-1-1 41,-3-3-70,-1-2 5,-3-4-2,-1-3 34,-5-3-29,-4 0-8,-2-2 3,-3-1 109,-4-2-126,0 0 100,-4 1 7,-1 1 72,-1 3 41,-4 4-99,-6 9-59,-4 6-43,-4 7 22,-4 3-51,-1 2 32,2-1-11,4 0-165,5-2 179,3-2-43,3-1-62,5-3 25,4 0-86,4-2-53,3-3 216,2-3-88,2-5 16,-1-4 40,0-4 24,0-5-155,-1-3 104,0-1 1,-2-1 52,-3 1-10,-3 0 8,-2 3 0,-3 0 187,-1 3-91,-3 3 94,-3 1-116,-2 0-39,0 0 45,-1-3-77,-1-2 2,2 0 166,1-2-163,2 1 0,2 3 0,1 3-8,1 4 0,0 4 0,0 5 0,0 3-19,1 5 24,-1 5-7,0 5-92,0 4-47,2 3 8,3 0-217,4-1 246,-1-1-27,2-6-119,-2-5 250,-2-6-22,-2-7 14,-2-5 46,0-6-30,-6-5 104,-7-5 26,-5-9-170,-8-12 38,-4-9-20,-6-4 17,-4-2 274,-2 7-76,-1 6-111,0 7 100,3 5-188,7 6 126,3 6-24,7 9-13,3 10-11,6 9-72,4 10 19,4 8 101,3 5-144,3 5 29,3 3-10,4 0 16,3 2 13,3-1-40,0-5-24,-2-5-518,-4-9 705,-2-8-142,-3-7-40,-2-9 78,-2-7-43,-2-6-8,-5-5 21,-5-3-63,-4-6 92,-2-6 9,-3-4 149,-3-3-112,-2-2 43,-4-2-86,0 1 22,0 2 45,1 3-53,3 6 242,4 3-162,1 4-72,3 2-70,0 7-66,0 8-86,0 9 166,-2 8-206,0 8 120,-1 6-55,0 4 87,-1 0-61,0 1-91,3-3 27,-1-4 152,1-5-216,-1-5 53,-1-6-18,-2-8-22,0-6 211,-3-5-136,-2-4 13,-1-9 150,-4-9-217,-2-8 238,-1-3 96,-3 0 145,0 3 255,3 5-392,5 6 117,0 5-285,1 9 48,0 12-141,-2 11 85,-2 11 24,1 10-27,-1 9 33,0 6-84,1 7 81,0 4-8,0-1 2,1-3-90,-1-9 26,3-11 80,2-14-138,2-11-30,2-10 62,-3-9-363,-3-11 271,-7-12 36,-8-12 136,-6-7-81,-7-4-74,-1 0 211,-1 1 61,3 4-141,4 8 93,3 7-11,3 7 112,4 6-141,1 5-8,4 4 0,-1 5 291,-2 4-197,-1 6 298,-4 5-192,-2 7 232,-4 6-344,-5 3-64,-3 2-11,-1-1 94,4-4-91,2-4-24,3-7 46,0-7 18,0-6 13,0-5-93,-1-6 29,2-3-106,2-7 120,1-3-41,3-3 33,3-1 69,2 0 75,4 0 21,6 3-16,5 2 253,6 4-463,6 3 220,3 3-132,4 2 101,0 1 63,-3 5-258,-2 6 83,-4 9 58,-5 9-119,-4 10 132,-1 6-114,-3 5 72,0 2-77,2-3-35,-2-5 45,4-8-74,1-8-54,3-9-117,1-6-29,0-7 53,-2-10-99,-3-14 11,-3-11 237,-2-12-16,-2-9 19,-1-5-85,1-1 194,2 7-61,5 8 80,2 10-72,1 10 24,-1 8 160,-3 7-216,-2 8-21,-4 12 96,-7 8-22,-2 10 251,-4 5-272,-2 4 112,-3 2 264,-5 1-418,-1 0 212,-3-1-180,-5-3 79,-4-1-45,-3-5-8,-3-5-35,-2-5-66,1-8 72,0-5-233,1-5 11,3-4 99,6-5 35,8-7-193,8-6-10,7-7 275,4-6-278,5-5 280,3-2 33,4 2 31,3 3 118,3 6-177,3 4 134,2 8 182,2 3-334,1 4 187,1 1-81,-3 2 92,1-1 124,-3-1-292,-1-1 76,-5 0 305,-3 1-379,-4 2 259,-4 1-152,-4 5-73,-5 5 4,-3 7-49,-1 5 46,1 2 39,4-2-66,1-4 24,5-5-26,2-4-70,-1-10-150,-1-12-167,-2-9 109,3-10 192,3-5 90,3-2-7,0-2 21,1 1 19,2 3 13,1 4-40,0 7 13,3 6 32,3 6 9,2 5 36,2 5 68,-1 3 58,-1 2-11,-4 2-138,-4 2-14,-6 2 70,-5 3-142,-4 6 43,-5 3 3,-6 2 32,-4 3-65,-4-2-15,-1 0-35,-2-2-32,2-5-13,4-4-113,3-9 11,5-13-85,41 11 250,-1 0 0,1 0 0,0-1-1,0 0 1,-8-7 0,-22-34-130,2-10-238,2-10 299,3-3-149,-1 2 254,2 3-86,0 6-3,-1 7 102,0 6-163,0 6 200,-1 6 69,-1 6-128,-4 7 182,0 5-72,-4 7 61,-3 3 5,-6 6-186,-6 7 56,-8 7 66,-9 2-45,-7 0 19,-5-4 146,1-3 32,3-3 225,10-4-353,7-2-31,13-4 205,6-3-361,9-3 73,7-1-67,7-2 61,4 1-21,5 0-272,4 0 304,1-1-235,1-1 107,2-3-29,-1-5 5,0-2 0,1-4 18,0-3-60,-1-5 223,-4-3-141,-6-4 125,-7-3-31,-7 0 122,-8 3-51,-5 3-72,-5 4 6,-3 6 10,1 5-26,-1 3 26,2 3-7,1 2 95,2 0 30,4 2 71,4 0-236,3 0 92,5 1 207,5-1-311,5 0 86,5 1-29,4-3-59,4 0-96,2-3-256,2-3-11,1-4 373,0-3-346,0-3 326,-1-6 1,1-4 23,-3-7 44,-2-8-138,-3-7-50,-1-6 194,-2-5-366,0 1 187,-4 3 30,-3 7 133,-6 7-11,-5 6 17,-6 6 58,-4 6 245,-3 6-290,-1 4 157,0 6 120,0 5-227,2 4 172,4 4-223,2 2 44,4 1 223,3 1-352,5-1 115,3-1-77,6-2-102,4-4-29,5-4-261,2-7 47,3-5 379,7-7-474,1-1 328,3 0 31,-2 1-13,-2 0 131,-2-2-88,-3-5 107,-1-8-67,-3-6 59,-6-9-203,-4-4 170,-5-1 17,-2 2 32,-3 5-19,-1 8 10,2 9 372,2 8-406,2 8 251,2 8-94,1 5-53,4 5 56,3 3-96,2 3-11,2 1-55,2-3 28,0-3-68,2-7 55,5-7-18,5-7-33,5-4-63,2-3 16,1 0-67,0 2 184,-3 1-38,-2 1 57,-1-2-8,-2-3-14,-3-4-13,-2-4 3,-3-2 127,-2 1-111,-6 1-16,-5 3 266,-4 6-194,-5 5-25,0 7 87,1 6-129,4 7 130,3 3-170,4 6 32,2 2-13,3 2-190,11-3-912,4-6 1107,6-5-11,3-5 57,1-2-30,1-2-8,-3 1 2,0-1-2,-6 1 0,-2-1 0,-2-4 0,-3-4 19,-4-3 13,-1-5-40,-3-2 13,-2 0-5,-6 3 150,-7 2-137,-6 4-8,-5 5 228,-4 5-148,-3 5-2,-1 4-89,-3 3 57,1 5-43,1 1-8,3 0 3,3 1-3,5-1 74,7 1 17,5-1-112,4-1-169,4-4 137,5-5-75,5-5 112,5-7 8,6-6 3,6-5 23,3-4-23,2-3-86,1-1 80,-1 1-421,-2-1 157,-4 0 121,-3-1 63,-4 0 70,-4-1-6,-5-3 30,-3-1-99,-2 1 122,-1 3-39,-4 3 13,-2 7 0,0 6-56,-2 7 16,-1 6 48,-1 1-109,-1 0 127,-1-2-76,0-3 42,2-1-254,3-1 73,1 3 2,3 2-29,1 4 197,0 5-168,2 1 22,-1 1-80,2 0 90,8-5 117,7-4 6,10-6 30,6-7-57,8-5 75,5-5-24,4-3-29,1-1 103,0 4-143,-5 5 26,-5 6-421,-7 8 395,-9 6-419,-8 5 456,-7 5-25,-6 1 92,-3 2 13,-1 0-50,-2 0 55,0 1-74,1-1 39,-2 0-87,0 1 61,-2-1-302,-1-1 142,0-2 56,1-3 32,1 0 19,2-1 77,1 3-19,0 1 11,1 2 19,0-1-25,1 1 9,-1-2-3,0 0 112,0-2-144,0 0 48,3-2-16,1-1 0,3 0 0,1-2 0,2-1 0,0-1 112,-1 1-106,-2 1 148,0 2 89,-2 0-171,-2 3 211,0 0-326,-2 2 134,-1 2-123,0 2 64,2 1-40,0 1 67,0 1-75,0 0 24,-1 0-8,0-1 0,-1 0 74,2-1-95,1 0 32,-1 0 7,0-1 14,-1 1-40,0 1 14,-1 0-6,2 0-38,0 0 49,3-1-16,1-1 5,0 0 0,-2 1 0,0-2-19,-2 2 43,2-2-13,-1 1-14,1-1 6,0 1-41,1 0 30,0 1-48,-1 0 32,1 1 27,-1 1-8,-1 0 5,-1 0 0,-1 0 37,0-1-48,-1 0-2,0-1 18,2-4-7,2 0-36,3-2 49,1 0-16,0 1 5,6-4 2006,-14 10-1963,0-1 21,0 0-128,0-2-24,0 2 112,0-2-115,0 2 168,0-1-104,0 2 36,0 0-9,0 1 18,0-1-23,0 1 8,0 1 18,0-1-5,0-2 443,0 1-454,0-1 294,0 1-347,-3-1 59,-1 0-22,0-3-61,-3 0 34,2-2-423,-1 0-310,-4 1-478,-3 1-672,-5 2 889,-10 1 106,-5 2-184,-8 1 857,-3 0-238,6 0 443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3.239"/>
    </inkml:context>
    <inkml:brush xml:id="br0">
      <inkml:brushProperty name="width" value="0.2" units="cm"/>
      <inkml:brushProperty name="height" value="0.2" units="cm"/>
      <inkml:brushProperty name="color" value="#B4C3DA"/>
      <inkml:brushProperty name="inkEffects" value="silver"/>
      <inkml:brushProperty name="anchorX" value="-1977.07898"/>
      <inkml:brushProperty name="anchorY" value="-1324.08105"/>
      <inkml:brushProperty name="scaleFactor" value="0.5"/>
    </inkml:brush>
  </inkml:definitions>
  <inkml:trace contextRef="#ctx0" brushRef="#br0">154 448 2721,'0'0'6803,"-19"-4"-6192,-1-1 219,0 1-376,4-1-68,4 1 287,4 1-740,4 1 240,2 1-189,2 0-8,1-1-40,0 1-88,4-1 190,4 0-174,7-3 168,6-2-142,4-3 137,4-4-78,1-3 25,2-4-25,-1-4-13,-1-2-72,-2-2 93,-4 1-88,-4 2 65,-7 3-57,-2 4 110,-4 5-220,-4 2 124,-1 1 13,-3 0 29,0-2 73,-5-1-17,-4-2 48,-5 0-47,-5 0-22,-6 2 42,-1 4-220,-2 3 268,0 3-236,1 2 202,2 4-96,1 5 48,1 4-30,0 5 65,2 2 93,-1 2-117,3 1 23,0 2 124,4 2-134,2 0 138,4 1-170,3 2 51,2 0 112,3 1-169,0 0 57,1-1 112,3 1-131,4-2 101,3 0-122,3-1 34,5-1 24,1 1-47,4 0 15,0-1 51,-2 0-72,1 0 24,-3-2-45,-3-3 29,-1-3-160,-3-4 176,0-3-171,1-4 163,-1-3-67,3-2 3,2-2-72,1-4-168,0-5 323,0-4-499,2-4 2,2-1-125,1 1-587,0 1-256,-2 1-976,-2 5 397,-5 0 1134,-3 3 112,-3 2 821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4.155"/>
    </inkml:context>
    <inkml:brush xml:id="br0">
      <inkml:brushProperty name="width" value="0.2" units="cm"/>
      <inkml:brushProperty name="height" value="0.2" units="cm"/>
      <inkml:brushProperty name="color" value="#B4C3DA"/>
      <inkml:brushProperty name="inkEffects" value="silver"/>
      <inkml:brushProperty name="anchorX" value="-3597.83276"/>
      <inkml:brushProperty name="anchorY" value="-2683.00171"/>
      <inkml:brushProperty name="scaleFactor" value="0.5"/>
    </inkml:brush>
  </inkml:definitions>
  <inkml:trace contextRef="#ctx0" brushRef="#br0">313 0 2481,'0'0'5138,"-4"6"-4639,-3 4-128,-4 5 24,-1 3 251,-1 3-468,-1 2 169,2 1-117,-3 2-76,1 1 57,1 1-229,0 2 100,-2 1 241,-1 2-411,1 2 192,-2 2-64,1 0-29,1-2-9,1-2-36,1-3 44,1-3-127,1-3 149,2-2-67,1-4-53,2-2 19,-1-3 64,2-4-209,2-4-122,0-1 288</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5.140"/>
    </inkml:context>
    <inkml:brush xml:id="br0">
      <inkml:brushProperty name="width" value="0.2" units="cm"/>
      <inkml:brushProperty name="height" value="0.2" units="cm"/>
      <inkml:brushProperty name="color" value="#B4C3DA"/>
      <inkml:brushProperty name="inkEffects" value="silver"/>
      <inkml:brushProperty name="anchorX" value="-2001.43152"/>
      <inkml:brushProperty name="anchorY" value="-2037.66309"/>
      <inkml:brushProperty name="scaleFactor" value="0.5"/>
    </inkml:brush>
  </inkml:definitions>
  <inkml:trace contextRef="#ctx0" brushRef="#br0">1 0 688,'0'0'4269,"6"6"-3725,3 2-37,2 2 19,1 3-113,0 0-95,3 1-129,-1 3 323,2 0-480,1 0 187,0 2-102,1 0 110,1 0-51,1 0-186,-2 0 55,1 0 289,0 0-409,-1 0 230,0-2-110,-1 0 43,-2 0-11,1-2-90,-2 0 26,0 1 25,-1-1 7,-1 1-56,-1 0 19,0 0-8,0-1-37,0 0-251,-1-2 32,3-1 48,0-1-513,2-2-167,0 0-502,-1-2 11,-3-1-235,-2-3 506,-4 0-9,-2 0 751,-2-2 337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7.096"/>
    </inkml:context>
    <inkml:brush xml:id="br0">
      <inkml:brushProperty name="width" value="0.2" units="cm"/>
      <inkml:brushProperty name="height" value="0.2" units="cm"/>
      <inkml:brushProperty name="color" value="#B4C3DA"/>
      <inkml:brushProperty name="inkEffects" value="silver"/>
      <inkml:brushProperty name="anchorX" value="-3803.91187"/>
      <inkml:brushProperty name="anchorY" value="-3841.38696"/>
      <inkml:brushProperty name="scaleFactor" value="0.5"/>
    </inkml:brush>
  </inkml:definitions>
  <inkml:trace contextRef="#ctx0" brushRef="#br0">0 905 1249,'0'0'6464,"13"-1"-6376,5 4 307,4 5-259,4 4 171,6 7 85,5 4-344,7 4 184,6 4-235,6-1 59,4-5-61,-2-3-46,-1-7-26,-9-5 40,-8-10 95,-6-12-26,-9-13 278,-7-14-94,-8-13 61,-4-10-306,-4-7 125,-2-3 189,-1-2-306,-3 1 179,-2 0-113,-1 1-29,-3 3 27,0 3-51,-3 6 13,0 5 219,-1 8-288,1 5 152,3 6-48,0 3-11,3 6 118,2 5-184,0 5 58,2 4 16,0 6-47,1 2-4,1 2-92,1 1-89,0 1 94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16.779"/>
    </inkml:context>
    <inkml:brush xml:id="br0">
      <inkml:brushProperty name="width" value="0.2" units="cm"/>
      <inkml:brushProperty name="height" value="0.2" units="cm"/>
      <inkml:brushProperty name="color" value="#E71224"/>
    </inkml:brush>
  </inkml:definitions>
  <inkml:trace contextRef="#ctx0" brushRef="#br0">0 1 24575,'21'-1'0,"-1"1"0,0 2 0,1 0 0,-1 1 0,0 1 0,24 8 0,41 19 0,-2 4 0,-1 4 0,112 71 0,-187-106 0,-1 1 0,1 0 0,-1 0 0,0 0 0,0 1 0,0 0 0,-1 0 0,0 1 0,5 8 0,-9-12 0,0-1 0,0 0 0,0 1 0,0-1 0,-1 0 0,1 1 0,-1-1 0,0 1 0,1-1 0,-1 1 0,-1-1 0,1 1 0,0-1 0,0 1 0,-1-1 0,0 0 0,1 1 0,-1-1 0,0 0 0,0 1 0,0-1 0,0 0 0,-1 0 0,1 0 0,-1 0 0,1 0 0,-1 0 0,1 0 0,-1 0 0,0-1 0,0 1 0,0-1 0,0 0 0,-4 3 0,-46 28 0,-77 36 0,22-13 0,80-40-455,1 2 0,-24 21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8.228"/>
    </inkml:context>
    <inkml:brush xml:id="br0">
      <inkml:brushProperty name="width" value="0.2" units="cm"/>
      <inkml:brushProperty name="height" value="0.2" units="cm"/>
      <inkml:brushProperty name="color" value="#B4C3DA"/>
      <inkml:brushProperty name="inkEffects" value="silver"/>
      <inkml:brushProperty name="anchorX" value="-5581.70703"/>
      <inkml:brushProperty name="anchorY" value="-4251.82568"/>
      <inkml:brushProperty name="scaleFactor" value="0.5"/>
    </inkml:brush>
  </inkml:definitions>
  <inkml:trace contextRef="#ctx0" brushRef="#br0">586 504 1297,'0'0'4738,"-13"6"-4445,-5 2-119,-4 2 87,-2 1-234,0 1 47,-3 1 257,-1-1-213,-2-3 95,-1-1-98,-1-2-107,-1-2 195,3-2-254,1-1 78,3-3 178,4-4-264,2-6 126,2-3-22,1-4-37,3-1 219,0-1-288,3-2 93,1 1 117,1 0-191,-1 0 231,-1 2-32,-2 1-61,3 2 289,0 3-348,2 3 56,1 2 129,1 0-201,2 1-10,2 0-1,0-1-10,2 0-74,0 1 95,2-2-32,5-1-45,4-1 166,4-2-145,4-1 48,1-1-13,4 0 38,3 0-49,4 1 16,2 0 107,6 0-88,4-1-5,4 0-16,4 0 56,2 0 74,1 1-168,-1 1 57,-1 3 108,-1 2-111,-2 3-16,-3 3 5,1 1-8,0 1 56,-2 1-72,0 0 24,-1 1 29,-2-1-10,-3 1-33,-2-1 12,-5 0-6,-3 0 56,-1 0-72,-4 1 24,-2 2 48,-1-1 2,2 2-71,-1 0 24,3-1 26,0 1 27,2-1-80,2-1 27,-2-1 82,0 0-45,-2 0-56,-1-1 56,-3 0-58,-1-1 183,-3 1-221,-2 0 72,-3-1 88,-2 0-125,-3 0 5,-3 0 16,1 0-235,-2 0-64,-50 46-9135,20-37 8557,2 1 906,4-2-154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0:59.220"/>
    </inkml:context>
    <inkml:brush xml:id="br0">
      <inkml:brushProperty name="width" value="0.2" units="cm"/>
      <inkml:brushProperty name="height" value="0.2" units="cm"/>
      <inkml:brushProperty name="color" value="#B4C3DA"/>
      <inkml:brushProperty name="inkEffects" value="silver"/>
      <inkml:brushProperty name="anchorX" value="-7743.85889"/>
      <inkml:brushProperty name="anchorY" value="-5111.71338"/>
      <inkml:brushProperty name="scaleFactor" value="0.5"/>
    </inkml:brush>
  </inkml:definitions>
  <inkml:trace contextRef="#ctx0" brushRef="#br0">153 39 496,'-2'0'6232,"-2"0"-5837,-1 0 216,-1 0-349,1 0 285,-2 0 56,2 0-110,1 0-63,-1 0-57,1 0-181,0 0 360,0-1-122,4-1-486,0 0 208,0 0-179,1 0 81,-1 1-121,0 0-42,7 0-129,6-1 169,7 0 55,5-1-100,2 0 143,2 0-101,0 0 88,-1 1-43,-5 0-5,-5 1-128,-6 0 91,-5 1-72,-3 0 167,-3 0 84,-1 1-73,-1-1 110,-2 0-11,-5-1-163,-6 0 88,-4 0-71,-5 0 108,-1 0-218,-3 0 160,-1 1-53,2 0 69,1 0-72,1 0 24,3 0-8,3 0 19,3 1-118,1 3 128,3-1-42,2 2 69,1-2-35,2 0 33,0-1 29,1-1-102,2 0 312,1-1-373,0 0-48,2 0 158,4 0-364,3 0 307,4 0 17,6 0-68,3 0 100,2 0-52,-1 0 17,-2 0 16,-2 0-118,-5 0 91,-4 0-88,-1 0 24,-2 0-46,-2 0-212,-1 0 20,-3 43-7000,1-21 6283,0 1 27,2 1 663,7-1 324,-1-5-40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1:00.725"/>
    </inkml:context>
    <inkml:brush xml:id="br0">
      <inkml:brushProperty name="width" value="0.2" units="cm"/>
      <inkml:brushProperty name="height" value="0.2" units="cm"/>
      <inkml:brushProperty name="color" value="#B4C3DA"/>
      <inkml:brushProperty name="inkEffects" value="silver"/>
      <inkml:brushProperty name="anchorX" value="-9055.18359"/>
      <inkml:brushProperty name="anchorY" value="-6518.91406"/>
      <inkml:brushProperty name="scaleFactor" value="0.5"/>
    </inkml:brush>
  </inkml:definitions>
  <inkml:trace contextRef="#ctx0" brushRef="#br0">67 44 2865,'0'0'5907,"0"1"-5806,0 4 38,-3 8-48,1 6-83,0 7 245,0 3-319,1 2 100,0-2 41,0-2-40,1-2 34,0-3-82,0-3 61,3-1-3,-1 1-37,0-2-5,0-1 37,-1-1-51,0-3 16,0-3-5,-1-2 19,0-2-24,0-2 82,0-1 214,0-7-128,0-5-137,0-5 62,0-5-8,-3-5-96,-1-3-26,-3-4 58,1-2 69,-1-1-93,-2 0 53,2 2 3,2 3 147,1 4-245,-1 3 79,2 3 8,0 4-29,2 4-8,0 5 3,0 3-3,1 2-75,0 2 97,0 1-52,0-1-2,0 1-53,1 0 13,-1 3-46,0 5 142,0 8 257,0 7-329,0 7 117,0 6 38,0 3-115,0 1 130,0-2-151,0-5 82,0-7 67,0-8-152,0-6 51,0-6 18,0-3 46,0-4 26,0 0-39,0-2-59,0 1 165,0 0-222,0 0-23,0 1-54,0-67-11002,0 49 11058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1:02.216"/>
    </inkml:context>
    <inkml:brush xml:id="br0">
      <inkml:brushProperty name="width" value="0.2" units="cm"/>
      <inkml:brushProperty name="height" value="0.2" units="cm"/>
      <inkml:brushProperty name="color" value="#B4C3DA"/>
      <inkml:brushProperty name="inkEffects" value="silver"/>
      <inkml:brushProperty name="anchorX" value="-7720.30078"/>
      <inkml:brushProperty name="anchorY" value="-5465.19287"/>
      <inkml:brushProperty name="scaleFactor" value="0.5"/>
    </inkml:brush>
  </inkml:definitions>
  <inkml:trace contextRef="#ctx0" brushRef="#br0">78 1 1377,'0'0'3337,"0"12"-3273,0 3 30,0 2 127,0 0-69,0-1-8,0-2 80,0-4-250,0-4 55,0-1 713,0-6-476,0 0-260,0-2 154,-3 1-200,-1 0 61,-3 0-21,-1 1-112,-2 1 69,2 0-26,-1 2 80,2-1 90,2 0-133,2-1 48,1 1 115,1 0-169,1 2 20,0 0 28,1 2-15,-1 0-14,2-1-87,3-1 135,2 0-45,1-2 16,2 0 0,1-1 0,-2 0 149,-3 0-61,-1 0-104,-2-1 54,-2 0 218,0-1-328,-2-2 165,1 0-53,0-1 64,-3 1-72,-2 0-32,-1 2-85,-1 0 37,0 2 37,0-1 6,3 1 40,0 1-9,2-1 25,1 0-62,1 0 19,0 0-34,1 1 20,-1 1 6,2 0 0,3 0 0,1 0-18,1-1 23,0 0 291,-1 0-344,1-3 192,-1-3-58,-2-3 84,-1-2 36,-1-2-118,-2-1 21,1 1 214,-6 1-403,-2 3 296,-2 1-264,-1 3 91,-1 1 82,-1 2-122,3 0 5,1 1-3,2 0-42,1 2-27,1 2 5,2 4 51,1 3-35,1 2 33,0 1-9,0-1-128,4-1 262,5-3-176,5-3 95,1-2-42,2-2 11,0-1-22,-1-1 25,-2-2 252,-3-3-220,-3-3 42,-3-3-11,-2-1-42,-3-1-27,0 2 5,0 1-5,-3 3 19,-2 2-25,-2 3-66,-2 0 56,-1 2-77,0 0 114,1 0-239,2 4 202,0 3-142,2 3 190,2 1-109,0 0 37,2 0 48,3-1-53,4-2-38,3-3 85,2-2-84,-1-2 100,0 0-28,-2-1 10,-3-1 74,-1 1 92,-2-3-134,-1-4 29,-1-2 139,-1-3-232,-1 0 56,-5 1-21,-2 2-3,-2 3-131,-1 4-485,0 8-131,2 9 19,3 7-772,2 4-218,0 0 710,2-1-17,0-4 217,2-6 448,0-5 304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1:04.179"/>
    </inkml:context>
    <inkml:brush xml:id="br0">
      <inkml:brushProperty name="width" value="0.2" units="cm"/>
      <inkml:brushProperty name="height" value="0.2" units="cm"/>
      <inkml:brushProperty name="color" value="#B4C3DA"/>
      <inkml:brushProperty name="inkEffects" value="silver"/>
      <inkml:brushProperty name="anchorX" value="-6406.55664"/>
      <inkml:brushProperty name="anchorY" value="-4402.41553"/>
      <inkml:brushProperty name="scaleFactor" value="0.5"/>
    </inkml:brush>
  </inkml:definitions>
  <inkml:trace contextRef="#ctx0" brushRef="#br0">45 1 2257,'0'0'5090,"-5"0"-4503,1 0-229,-1 0-129,0 0 115,0 3-296,1 6 214,1 8 95,1 9-178,-1 9 160,1 8-142,0 6-90,0 4 248,1 4-363,0 1 168,1 1 0,0 2 11,0 0-54,0-1-130,0-1 34,0-3 129,0-3-137,0-2-8,0-3 22,0-2 5,0-2-21,0 0-11,2-1 2,3-2-20,1-2 60,3-3-55,-2-4 18,2-5-5,0-3-18,0-3-33,-1 0 27,0-2-67,-2 0 38,-1-4-89,-2-2 25,-2-4 138,0-4-23,-1-2-4,-2-1 28,-3-2-46,-2-1 13,-1-1-24,-2-6 25,1-4-28,0-3 9,2-6-152,2-4 135,2-5-28,1-4 7,1-3 40,1-2 8,1 1 19,-1 1-21,0 3 8,1 3 15,-1 4 14,0 5-21,0 3 8,0 2-41,2 1 49,5 0-35,2 2 29,1-1-7,4 2 77,0 0-97,2 1 33,0 3 8,1 2 69,1 2-19,2 3-82,0 0 26,1 2 136,3 0-173,0 1 40,2-1 24,0 4-32,-1 3 104,0 3-141,-4 5 45,-3 1 283,0 3-291,-2 4 120,0 3-72,-1 3 32,1 0-48,-1 2-43,-1-3 11,-1 0 48,0-3-53,-4 0-19,-2-2 43,-3-1 2,-2-1 19,-3-1-59,-3-3 19,-3-2 104,-2-3-106,-4-3-1,-2-2 19,-5-2-29,-6-2 26,-7-2-26,-3 0 7,-5-2-39,1 1 48,-2 0-73,2-1 4,4 1-22,4 0 58,6 0-242,8 0-189,6 0-33,72-5-9593,-34 5 9801,-4-1 196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1:04.694"/>
    </inkml:context>
    <inkml:brush xml:id="br0">
      <inkml:brushProperty name="width" value="0.2" units="cm"/>
      <inkml:brushProperty name="height" value="0.2" units="cm"/>
      <inkml:brushProperty name="color" value="#B4C3DA"/>
      <inkml:brushProperty name="inkEffects" value="silver"/>
      <inkml:brushProperty name="anchorX" value="-7843.12305"/>
      <inkml:brushProperty name="anchorY" value="-6924.91016"/>
      <inkml:brushProperty name="scaleFactor" value="0.5"/>
    </inkml:brush>
  </inkml:definitions>
  <inkml:trace contextRef="#ctx0" brushRef="#br0">100 434 3105,'0'0'6758,"-3"0"-6451,1-1-112,0-1 117,0 0-355,1-2 158,4-5 72,6-2 45,4-5-40,6-6-221,2-4 63,3-3 41,-2-3-78,-5-1-10,-5-1-16,-4-1 18,-3 1 11,-4 1-77,-1 2 98,0 4-144,-3 6 136,-7 6-42,-4 5-174,-4 5 54,-4 3-102,-2 6-16,-1 5 318,0 4-40,4 3 29,2 4 26,3 4 15,2 6-60,4 5 187,1 6-224,3 6 91,2 2 325,2 3-435,1-2 259,0-3-98,4-3 39,1-4 30,3-4-177,4-6 17,2-5 192,2-6-251,2-5 157,4-4-47,4-4 10,3-3 149,5-2-247,1-2 79,3-3-29,2-2-56,0-3-3,-1 1-152,-1-1-202,-2 0 29,-4-1-665,0 0 198,0-2-208,-3-4-750,-4-3-501,-5-3-3,-7 0 990,-5-2 18,-3-1 1046,-3 4 121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0:31:05.926"/>
    </inkml:context>
    <inkml:brush xml:id="br0">
      <inkml:brushProperty name="width" value="0.2" units="cm"/>
      <inkml:brushProperty name="height" value="0.2" units="cm"/>
      <inkml:brushProperty name="color" value="#B4C3DA"/>
      <inkml:brushProperty name="inkEffects" value="silver"/>
      <inkml:brushProperty name="anchorX" value="-9637.42871"/>
      <inkml:brushProperty name="anchorY" value="-8198.87305"/>
      <inkml:brushProperty name="scaleFactor" value="0.5"/>
    </inkml:brush>
  </inkml:definitions>
  <inkml:trace contextRef="#ctx0" brushRef="#br0">0 209 3986,'0'0'6229,"2"8"-5527,1 7-334,1 6 59,0 8 333,2 6-536,1 4 249,1 6-121,2 1-184,-2 3 53,0 1-234,1 2 40,0-2-25,1-3-2,0-5-18,1-8-70,-3-8-56,-1-7 104,-1-6-262,-1-7 97,-2-3 130,-1-3-157,-1-7 187,0-6-334,-3-8 155,-5-7 112,-2-6-246,-2-7-47,-1-5 119,0-3-69,0-3 283,1-1-3,1 0 73,1 2 106,3 4-80,1 3 51,2 7 117,1 5-147,2 8 163,0 5-66,0 6 20,1 4 148,-1 4-342,0 2 106,3 2 108,3 1-137,5 2 291,4 3-194,6 3 28,1 3-23,2 1-93,2 0-52,0-1 214,0-2-256,1-2 195,-2-4-134,3 0 19,0-5 107,-1-3-184,2-6 58,-2-3 147,-1 1-197,-1 0 122,-4 1-111,-1 2 28,0 4 46,0 2-72,0 2 24,-2 1 104,1 1-125,-2 0 24,-2 1-9,-1-1-2,0 1-56,0-1 16,-1 0-419,2 0 62,-1-1-417,-3-5-181,0-5-347,-3-7-1259,-3-5-384,-6-3 1338,-8 0 287,-8 5 493,0 5 744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22:13:57.570"/>
    </inkml:context>
    <inkml:brush xml:id="br0">
      <inkml:brushProperty name="width" value="0.2" units="cm"/>
      <inkml:brushProperty name="height" value="0.2" units="cm"/>
      <inkml:brushProperty name="color" value="#E71224"/>
    </inkml:brush>
  </inkml:definitions>
  <inkml:trace contextRef="#ctx0" brushRef="#br0">12 0 416,'0'0'5010,"-1"0"-4952,1 0 0,-1 0 0,1 0-1,-1 0 1,1 0 0,-1 0 0,1 0-1,0 1 1,-1-1 0,1 0 0,-1 0-1,1 0 1,-1 0 0,1 1 0,0-1-1,-1 0 1,1 1 0,-1-1 0,1 0-1,0 0 1,-1 1 0,1-1 0,0 1-1,0-1 1,-1 0 0,1 1 0,0-1-1,0 1 1,0-1 0,-1 1 0,3 9-3,1-1 0,0 0 0,0 0 0,1 0 0,0 0 0,0 0 0,11 15 0,5 11 102,-3-4-16,30 41 0,16 28-23,-41-55-65,2-2 0,2 0-1,52 64 1,-56-83-25,0 0-1,2-1 0,33 24 1,-38-31 12,0 1 0,-2 1 0,18 22 1,6 5-5,132 163 260,-137-160-214,-31-39-80,1 0 0,0-1 0,1 0 0,0 0 0,0 0 0,9 7 0,5 2 62,-2 1-1,0 1 0,-1 1 1,-1 1-1,0 0 0,-2 1 1,21 41-1,-18-31 30,1-1 1,2 0-1,38 42 1,-16-34-27,-31-30-31,-1 1 1,-1 0-1,0 1 0,0-1 1,8 14-1,29 41 166,-31-46-129,-2 1 0,0 0 0,10 23 0,3-4 24,-23-34-82,0 0 0,0 1-1,0 0 1,0-1-1,-1 2 1,3 7 0,3 5 10,0 0 1,1 0-1,1-1 1,1-1-1,0 0 1,17 17-1,-4-2-3,22 44-14,-31-44-28,-13-24 15,1-2 0,-1 1 0,1 0-1,0-1 1,8 9 0,-4-2 5,0-1 0,-1 1 0,-1 0 0,0 0 0,-1 1 0,0 0 0,5 27 0,2 1-3,-1-16-3,-9-22 5,1 0 0,-2 0 1,1 1-1,0-1 0,-1 1 0,0-1 0,1 10 0,0-5 4,0 0-1,1 0 1,0-1 0,1 1-1,0-1 1,0 1 0,0-1-1,1-1 1,8 11 0,3 19-1,-11-30 0,-4-5 2,1 1-1,0-1 1,0 1-1,-1 0 1,0-1-1,1 1 1,-1 0-1,0 0 1,0 0-1,-1 0 1,1 0-1,-1 0 1,1 3-1,4 8-3,0 0 0,0-1 0,15 24 0,3 16 16,-20-44 22,0-1 0,0 0 0,1 1 1,0-1-1,1 0 0,-1-1 0,2 1 0,-1-1 1,1 0-1,0 0 0,0-1 0,10 8 0,0-1-18,-1 0 0,-1 1 0,0 1-1,-1 0 1,0 1 0,-1 0 0,9 18 0,44 55 256,-29-51-239,-23-26-41,-2 0 0,21 28-1,-7-6 98,2-1 0,1 0 0,2-3 0,41 35 0,-56-51-134,-4-3 41,-1 1-1,0 0 1,-1 0-1,0 1 1,7 15-1,-8-14 72,0 0-1,1-1 1,1 0-1,19 21 1,-2-7-75,-15-15-6,0 0 1,0-1-1,16 10 0,-15-11 36,-1 1-1,0 0 1,0 1-1,-1 0 1,0 0-1,-1 1 1,14 25-1,-13-19 36,2-1 0,0-1 0,29 30 0,85 78 6,-93-92-35,41 53-1,-59-67-38,-3-2 60,-1 1-1,16 32 0,4 6 111,-17-35-203,1-1 0,20 19 0,24 31 104,-20-28 13,-32-36-72,-1 2-1,1-1 1,-1 1-1,-1 0 1,8 13-1,56 68 7,-44-48 41,1-2-1,37 41 1,38 46 1,-84-106-24,40 37-1,-45-46-29,0 0-1,-1 1 1,0 1-1,0 0 1,-2 1-1,0 0 1,17 30-1,-16-20-3,1 0 0,1 0 0,1-2 0,1 1 0,2-2 0,0 0 0,22 21 0,-20-17-6,8 8 1,-21-26 14,0 0 1,-1 1-1,0-1 1,0 1-1,-1 0 0,0 1 1,0-1-1,3 13 1,3 5 46,0-6-28,0-1 1,1-1-1,1 1 1,1-2-1,0 0 1,2 0-1,0-2 1,0 0-1,23 17 1,-16-13-31,0 1 1,-2 1-1,-1 1 1,23 33 0,-27-32 24,-2 0 1,-1 0-1,18 49 1,-25-55-7,2 1-1,0-2 1,1 1 0,0-1 0,1 0 0,1 0-1,1-1 1,0-1 0,18 19 0,37 30-3,-4 3 1,-2 3 0,55 84 0,-25-34-1,21 13-41,-97-117 30,-1 0 0,20 34 0,4 4 34,64 63 27,17 22-32,118 153 94,-197-245-114,128 138-31,36 43 48,-163-176-19,233 304-141,-246-313 97,32 69 0,-41-71 13,3-2-1,39 57 1,-54-86 17,0 1 0,0 0 0,-1 0 0,0 1 1,-1-1-1,5 17 0,9 24-23,-11-36 35,27 62-17,72 121 1,-53-113-33,-16-24 17,73 92 0,-71-102 4,45 76 1,-3-3 23,2 2-12,-42-62 11,58 71 1,186 230-50,-89-116 147,-81-86-29,-87-125-47,-18-22-34,2 0 1,0-1-1,1 0 0,20 17 1,37 40-2,-28-27 43,-38-19 84,-1-23-101,-2-2-10,0-1 0,-1 1 0,1-1 1,-1 1-1,1 0 0,-1-1 0,1 1 0,-1 0 0,1 0 1,-1-1-1,0 1 0,1 0 0,-1 0 0,0 0 0,0-1 1,0 1-1,0 0 0,0 0 0,0 0 0,0 0 1,0-1-1,0 1 0,0 0 0,0 0 0,0 0 0,-1 1 1,1-2-2,0 0-1,0 0 1,0 1 0,0-1 0,0 0 0,0 0 0,0 0 0,-1 1 0,1-1 0,0 0 0,0 0 0,0 0 0,0 1 0,0-1-1,0 0 1,0 0 0,1 0 0,-1 1 0,0-1 0,0 0 0,0 0 0,0 0 0,0 1 0,0-1 0,0 0 0,0 0 0,0 0-1,0 0 1,1 1 0,-1-1 0,0 0 0,0 0 0,0 0 0,0 0 0,1 0 0,-1 0 0,0 1 0,0-1 0,0 0 0,0 0-1,1 0 1,-1 0 0,0 0 0,0 0 0,0 0 0,1 0 0,-1 0 0,0 0 0,0 0 0,1 0 0,3 2-3,-1 13-65,0-4 59,1 0 0,0 0 0,1 0 0,0 0 0,1-1 0,12 18 0,-17-27 5,13 19-13,1 0 0,0 0-1,24 21 1,-29-30-8,-8-7 27,2-1-1,-1 1 0,0-1 1,1 1-1,-1-1 1,1 0-1,5 2 1,-7-1-43,7-1 31,-7-3-38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22:14:02.769"/>
    </inkml:context>
    <inkml:brush xml:id="br0">
      <inkml:brushProperty name="width" value="0.2" units="cm"/>
      <inkml:brushProperty name="height" value="0.2" units="cm"/>
      <inkml:brushProperty name="color" value="#E71224"/>
    </inkml:brush>
  </inkml:definitions>
  <inkml:trace contextRef="#ctx0" brushRef="#br0">0 12520 1345,'0'0'2094,"0"5"-2001,0 17 115,2-4 2959,4-19-3146,0 0 1,0 0-1,-1-1 0,1 0 0,-1 0 0,0 0 0,1-1 1,-1 0-1,0 0 0,0 0 0,-1-1 0,1 1 0,-1-1 1,0 0-1,0 0 0,0-1 0,0 1 0,-1-1 1,4-6-1,0 3 11,-1 0 0,1 0 0,1 0 0,11-9 0,-6 6 16,0-1-1,-2-1 0,1 0 0,-1 0 0,-1-1 0,12-22 0,-12 20-40,29-45 239,-1 0 186,50-60-1,-13 54-388,-16 10 10,-43 44-34,-1-1 0,0-1-1,17-22 1,11-20 0,-12 18 39,45-77 1,59-107 267,-10 35-233,-61 99-61,30-33 3,149-152 1,-134 157-40,343-378 70,-166 219-97,0 0-4,-246 225 29,-1-1 0,-3-2-1,-3-2 1,39-86 0,22-38 5,118-207 49,-194 354-56,339-606 53,-204 419-32,-44 67 1,35-43-5,50-78 1,18-66 6,-60 110-32,46-127 0,87-175 29,-168 314-5,-74 132-3,61-91 1,31-11-22,-23 19 28,-61 89-8,-1-5 12,27-30-22,-61 94 16,0-2 0,-1 0-1,13-30 1,-12 22 0,32-45 0,-8 19 13,43-53-14,-49 68 29,42-68 0,-47 65-24,55-64 0,-8 17 54,74-117 1,-50 65-27,-32 53-40,114-170 12,-160 228-14,35-42 0,1 1 0,15-41-60,92-193 0,-3 0-12,-89 175 41,-39 68-1,46-67 1,58-85 29,-73 106 8,20-28 4,-40 62 6,-38 62-10,0 0-1,2 1 1,0 0 0,0 0-1,1 1 1,1 0-1,19-18 1,-24 26-6,-1-1-1,0 0 1,0-1 0,-1 1 0,7-12-1,18-26 6,79-90-24,-82 106 14,-1 0 1,24-37 0,-12 14 4,-12 18 0,17-25 0,-9 26 0,19-40 0,-38 46-11,-13 23 9,0 0 0,0-1 0,1 1 0,-1 1 0,1-1 0,0 0 0,0 0 0,0 1 0,0-1 0,0 1 0,4-3 0,-4 2 4,1 0-1,-1 1 1,0-1-1,0 0 1,0 0 0,0 0-1,-1-1 1,1 1-1,-1 0 1,0-1 0,1 1-1,-2 0 1,1-1-1,1-6 1,25-25-23,31-56 31,-41 65 12,-15 24-24,1-1 1,0 1-1,-1-1 1,1 0 0,-1 0-1,0 0 1,0 0-1,0 0 1,0-1-1,1-4 1,0 3-1,0-1 0,0 1 0,0 0 0,1 0 0,-1 0 0,1 0 0,7-6 0,41-43 7,-50 51-8,0 2 3,0-1 0,0 0-1,-1 1 1,1-1-1,0 0 1,-1 0 0,0 0-1,1-1 1,-1 1 0,0 0-1,0 0 1,0-1 0,-1 1-1,2-4 1,12-12 8,-3 11-13,-10 6 5,1 0 0,0 1 1,-1-1-1,1 0 0,-1 0 0,0 0 1,1 0-1,-1 0 0,0 0 1,1 0-1,-1 0 0,0-1 1,0 1-1,0 0 0,0-1 1,0 1-1,0-1 0,-1 1 1,1-1-1,0 1 0,-1-1 1,1 0-1,-1 1 0,1-3 1,-1 3-2,0 0 1,0-1 0,0 1 0,1 0 0,-1 0 0,0 0 0,1 0-1,-1 0 1,1 0 0,-1 0 0,1 0 0,0 0 0,-1 0 0,1 0-1,0 0 1,0 0 0,1-1 0,2-4-5,-3 5 8,-1-1 0,1 1 0,0 0 0,-1 0 0,1 0 0,0 0-1,-1 0 1,1 0 0,0 1 0,0-1 0,0 0 0,0 0 0,0 0 0,0 1 0,0-1 0,0 1 0,0-1-1,0 1 1,2-1 0,-1 0 21,14-10-31,-15 11-51,0 0 0,0-1 0,1 1 0,-1 0 0,0-1 0,0 1 0,0-1 0,0 1 0,0-1 0,0 0 0,0 1 0,-1-1 0,1 0 0,0 0 0,0 0 0,0 1 0,-1-1 0,1 0 0,-1 0 0,1 0 0,0 0 0,-1 0 0,0 0 0,1 0 0,0-3 0,-1 3-86,19-4-1471,-14 30-2430,-6-19 3907,0-1 0,0 1 0,-1 0-1,0-1 1,0 0 0,0 1 0,0-1-1,-1 0 1,0 0 0,0 0 0,-1-1-1,1 1 1,-1-1 0,0 0-1,0 0 1,0 0 0,-1 0 0,-5 3-1,-4 7-2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3:08:11.790"/>
    </inkml:context>
    <inkml:brush xml:id="br0">
      <inkml:brushProperty name="width" value="0.2" units="cm"/>
      <inkml:brushProperty name="height" value="0.2" units="cm"/>
      <inkml:brushProperty name="color" value="#E71224"/>
    </inkml:brush>
  </inkml:definitions>
  <inkml:trace contextRef="#ctx0" brushRef="#br0">1 6775 1825,'0'0'5333,"0"0"-5260,1 0 1,-1 0-1,1 0 0,-1 0 1,1 0-1,0 0 1,-1 0-1,1 0 0,0 0 1,-1 0-1,1 0 0,-1 0 1,1 0-1,-1 0 0,1 0 1,0-1-1,-1 1 1,1 0-1,-1 0 0,1-1 1,-1 1-1,1 0 0,0-2 1,6-5 17,0 0 1,0 0-1,0 1 0,1-1 1,0 2-1,1-1 1,-1 1-1,1 0 0,0 1 1,18-6-1,13-9 11,352-166 1005,363-132-767,-398 176-245,1214-407 236,-881 323-259,384-114 32,-842 274-82,807-215 92,442-158 236,-1031 294-327,1075-306 140,-764 232-40,311-162-14,1-52 267,-393 118-288,-409 158-61,7-3 0,-186 111-36,129-46-1,-154 71-9,339-122-52,-274 92 92,125-72 0,111-63-26,-136 72 15,-205 103-19,70-36 14,-3-3 0,149-109 0,-190 123 3,1 3 1,2 3-1,1 2 1,110-41 0,-146 62-5,0 0 1,-1-2 0,0 0 0,0-1 0,30-26 0,-29 22-3,1 1 1,0 1-1,1 1 1,0 1-1,48-18 0,24-12-29,41-36 67,-130 74-34,0 0 0,0 0 0,-1-1 0,0 0 0,9-9 0,-8 7-2,0 0-1,1 1 1,0 0-1,1 0 1,-1 1-1,10-6 1,-5 6 1,-10 5-4,0-1 1,0 0-1,1 0 0,-1 1 1,0-1-1,-1 0 0,1-1 1,0 1-1,0 0 1,0-1-1,1-1 0,0-3-1,-2 7 0,-1-1 1,1 0-1,0 1 1,0-1 0,0 0-1,0 0 1,0 0-1,-1 0 1,1 0 0,0 0-1,0 0 1,0 0-1,0 0 1,0 0 0,-1 0-1,1-1 1,0 1 0,0 0-1,0 0 1,0-1-1,-1 1 1,2-2 0,-1 2 9,-1-1 1,1 0-1,-1 1 0,0-1 1,1 0-1,-1 1 1,0-1-1,0 0 1,1 0-1,-1 1 1,0-1-1,0 0 1,0 0-1,0 0 1,0 1-1,0-1 1,0 0-1,0 0 1,0 0-1,-1-1 1,0-11-7,1 12-18,37-38-8423,-36 34 8242,0-7-578,0-1 0,0 1-1,-3-20 1,1 6-233,1-2 83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18.621"/>
    </inkml:context>
    <inkml:brush xml:id="br0">
      <inkml:brushProperty name="width" value="0.2" units="cm"/>
      <inkml:brushProperty name="height" value="0.2" units="cm"/>
      <inkml:brushProperty name="color" value="#E71224"/>
    </inkml:brush>
  </inkml:definitions>
  <inkml:trace contextRef="#ctx0" brushRef="#br0">1 76 24575,'0'5'0,"5"2"0,6 0 0,13-2 0,6-7 0,3-2 0,1-1 0,-5-5 0,-3 0 0,0-4 0,0 0 0,0-1 0,2 0 0,0 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3:08:16.173"/>
    </inkml:context>
    <inkml:brush xml:id="br0">
      <inkml:brushProperty name="width" value="0.2" units="cm"/>
      <inkml:brushProperty name="height" value="0.2" units="cm"/>
      <inkml:brushProperty name="color" value="#E71224"/>
    </inkml:brush>
  </inkml:definitions>
  <inkml:trace contextRef="#ctx0" brushRef="#br0">38 33 2497,'0'0'4207,"-7"-6"-3577,-18-15-147,19 15-46,8 6-322,21 3-46,-1 1-1,0 1 0,0 1 1,0 0-1,0 2 1,36 18-1,-13-6-61,118 41 420,4-7 1,192 37 0,255 72 142,-328-82-476,-178-55-28,125 14 0,112-5 95,-108-13-115,2 0-20,199 26 55,441 52 114,-235-34-73,-148-1-84,-128-20-3,403 71 28,-764-114-63,872 228 107,-473-96-78,244 87 198,-29-28 59,31 12-22,-200-44-248,-275-97-6,-42-17 14,211 105 0,-118-28-26,209 117 4,-10 5 9,-85-80-31,-86-48 43,-113-49 9,-47-23-23,100 64 1,129 65-5,-185-106-2,-45-18-14,149 104 0,-194-122 23,1-3-1,84 37 1,-85-44-10,200 100 28,-40-6-62,-103-54 32,173 74 0,-142-72 21,-51-22-10,38 25-5,-83-43 0,56 24 1,107 56 3,-100-48-7,300 141-8,153 79-19,-335-167 25,193 89-5,-293-144 6,134 52-1,-90-54-6,0-1 3,171 80 1,35 21 6,-257-104-16,-44-20-7,117 68-1,-148-75 44,57 23 0,-3-2-22,-81-35-2,1 0-1,-2 2 1,1-1-1,-1 1 0,20 21 1,6-5-11,-5-6 12,2 8-13,1-3-1,2 0 1,42 19 0,-58-33-1,0-1-1,1-1 1,40 11 0,-45-19-7,-3 4 17,-12-3-78,-1-1 233,17-3-1088,-20 47-1847,0-44 2666,0 0-1,1 0 1,-1-1 0,0 1 0,0 0 0,-1 0 0,1 0-1,0-1 1,0 1 0,0 0 0,0-1 0,-1 1 0,1 0-1,0 0 1,-1-1 0,1 1 0,0-1 0,-1 1 0,1 0-1,-1-1 1,1 1 0,-1-1 0,0 1 0,1-1-1,-1 1 1,1-1 0,-1 1 0,0-1 0,1 0 0,-2 1-1,-26-1-2782,13-1 3200,-126-19-2275,63 8 1491,14 0 93</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3T21:55:47.576"/>
    </inkml:context>
    <inkml:brush xml:id="br0">
      <inkml:brushProperty name="width" value="0.2" units="cm"/>
      <inkml:brushProperty name="height" value="0.2" units="cm"/>
      <inkml:brushProperty name="color" value="#E71224"/>
    </inkml:brush>
  </inkml:definitions>
  <inkml:trace contextRef="#ctx0" brushRef="#br0">391 27 1761,'0'-26'9361,"-4"61"-9307,-1 0-1,-2 0 1,-1-1-1,-2 0 0,-2 0 1,-23 47-1,-25 74 72,19 23 86,21-71-126,-1-20-42,14-50 88,7-34-119,-1 1 0,1-1 0,0 0 0,-1-1 0,0 1 0,1 0 0,-1 0-1,0 0 1,-1 0 0,1 0 0,0-1 0,-1 1 0,0-1 0,-2 4 0,-5 9 16,0 1 0,1 1 0,1-1 1,0 1-1,1 1 0,2-1 0,-1 1 1,-2 33-1,-16 58 51,13-77-53,1 0 0,2 1-1,2-1 1,1 1 0,1 52 0,-18 106 38,21 539 117,21-593-149,-1-29 14,1 9 15,0-24-21,-22-91-43,1 1 1,0-1-1,0 1 0,0-1 1,1 1-1,-1-1 0,1 1 1,-1-1-1,1 1 0,0-1 1,0 0-1,0 1 0,0-1 1,0 0-1,1 0 0,-1 0 1,1 0-1,3 3 0,-4-2 5,0-1-1,0 0 1,0 1-1,0-1 0,0 0 1,0 1-1,-1-1 1,1 1-1,-1-1 1,0 1-1,0-1 0,0 1 1,0-1-1,0 1 1,-1-1-1,1 1 1,-1-1-1,-1 4 0,1-3-1,0 0 0,1 1-1,-1-1 1,1 0 0,0 0-1,-1 0 1,2 1-1,-1-1 1,0 0 0,1 0-1,-1 0 1,1 0-1,0 0 1,2 4 0,-1-4 4,0 1 0,0 0 0,0-1 0,0 1 0,-1 0 0,1 0 0,-1 0 1,0 0-1,-1 0 0,1 0 0,-1 0 0,1 6 0,19 39-52,-13-27 57,-5-19-7,0 0 1,0 1-1,0-1 1,-1 1-1,0-1 0,1 1 1,-1 0-1,-1-1 1,1 1-1,-1 0 0,0 0 1,1 0-1,-2 6 1,1-1-7,0 0 0,1-1 0,0 1 0,1 0 0,0-1 0,0 1 0,7 13 0,-7-19 0,1 1 4,0-1-1,-1 1 1,0-1-1,0 1 1,0 0-1,0 0 1,-1 0-1,0 0 1,0 0-1,0 0 1,0 0-1,0 0 1,-1 0 0,0 8-1,7-1 2,-6-11-1,0 1-1,0 0 1,0-1 0,0 1 0,0-1 0,0 1 0,0 0 0,0 0 0,0 0 0,-1 0 0,1-1 0,0 1-1,-1 0 1,1 0 0,0 0 0,-1 0 0,1 0 0,-1 0 0,0 0 0,1 1 0,-1-1 0,0 0-1,0 0 1,0 0 0,0 0 0,0 0 0,0 0 0,0 0 0,0 1 0,0-1 0,-1 0 0,1 0 0,0 0-1,-2 2 1,21 31 26,-17-32-29,0 1 1,1-1-1,-1 1 0,0 0 0,-1 0 0,1 0 1,-1 0-1,1 0 0,-1 0 0,0 0 0,0 0 1,0 0-1,1 7 0,4 2 27,-5-10-23,1 0 0,0 1 0,-1-1-1,0 0 1,1 1 0,-1-1 0,0 1-1,0 0 1,0-1 0,-1 1 0,1 0 0,-1-1-1,0 1 1,1 0 0,-1 0 0,-1 3-1,2-5 4,-1 0-1,1 0 0,0 0 0,-1 1 1,1-1-1,0 0 0,0 0 0,0-1 1,0 1-1,0 0 0,0 0 0,0 0 1,1-1-1,-1 1 0,0 0 0,0-1 1,1 1-1,-1-1 0,0 1 0,1-1 1,-1 0-1,2 1 0,12 7-1508,-25-51-3037,8 40 4325,-1 0 1,1 0-1,-1 0 0,0 0 1,0 1-1,-1-1 0,1 1 1,-1 0-1,1 0 0,-1 0 0,-5-2 1,1 0 72,0 0 0,0 0 1,1-1-1,-1 0 1,1 0-1,0-1 0,-10-11 1,8 7 38,1-1 1,1 0-1,0 0 1,0-1-1,1 0 1,-5-15 0,-16-96-414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3T21:55:51.801"/>
    </inkml:context>
    <inkml:brush xml:id="br0">
      <inkml:brushProperty name="width" value="0.2" units="cm"/>
      <inkml:brushProperty name="height" value="0.2" units="cm"/>
      <inkml:brushProperty name="color" value="#E71224"/>
    </inkml:brush>
  </inkml:definitions>
  <inkml:trace contextRef="#ctx0" brushRef="#br0">171 144 1457,'0'0'5431,"0"-74"-3336,1 66-2084,-1 7-9,0-1 0,0 1 0,0-1 0,0 1-1,0 0 1,0-1 0,0 1 0,-1-1-1,1 1 1,0 0 0,0-1 0,-1 1 0,1 0-1,0 0 1,-1-1 0,1 1 0,-1 0-1,1 0 1,-1 0 0,0 0 0,1 0 0,-1 0-1,0 0 1,1 0 0,-1 0 0,0 1-1,-1-2 1,0-24 1618,4 40-1593,1 1 0,1 0 0,-1-1 1,1 0-1,1 0 0,0-1 1,0 0-1,0 0 0,1 0 1,12 18-1,26 69 238,-9 1 48,-26-78-260,0 1 0,-1 0 0,0 1 0,-1 0 0,-1 1 0,0 0 0,-1 1 0,-1 0 0,3 46 0,-6-32-42,2-1-1,6 45 1,-4-44 7,-2 1 0,2 46 0,-5 831 120,-1-906-131,0 0-1,0 1 1,0-1-1,-1 0 0,-5 20 1,4-20-3,0 0 0,1 0 1,0 1-1,1 0 0,-1 22 0,1-26-2,0-1 0,0 1 0,0-1 0,0 1-1,-1-1 1,-4 13 0,4-12-5,-1 0-1,1 1 1,0-1 0,1 0-1,0 1 1,-1 17 0,0-7-8,0 1 0,0-1 0,-1 0 0,-1 0 0,-10 37 0,9-39 10,1 1 1,0 0-1,0 0 0,1 1 1,-2 37-1,4-50-2,0 1 0,-1-1 0,1 0-1,-1 0 1,0 0 0,-1 0-1,1 0 1,-6 12 0,-7 25-69,-24 104-13,30-92 24,9-49 57,-1 0 0,0 0-1,0 0 1,-1 0 0,1 0 0,-1 0 0,0-1 0,-1 0 0,-3 10 0,-1 0-1,1 0-1,1 1 0,-1 0 1,-5 30-1,-4 12 7,-11 16-54,-4 29-30,19-94 78,9-10 7,0 1 0,0-1 1,1 1-1,-1 0 0,0 0 0,1 0 0,-1 0 1,1 1-1,-1-1 0,1 1 0,0-1 0,-1 1 1,1 0-1,0 0 0,0 0 0,-1 5 0,2-7-1,0 0-1,-1 0 1,1 0 0,0 0-1,0 0 1,-1 0-1,1 0 1,-1 0-1,1 0 1,0-1-1,-1 1 1,1 0-1,-1 0 1,1 0-1,-1-1 1,1 1-1,-1-1 1,0 1 0,1 0-1,-1-1 1,0 0-1,1 1 1,-1-1-1,0 0 1,1 1-1,-1-1 1,-1 0-1,-9 12 28,5 11-20,6-23-12,0 0 1,0 0 0,0 0-1,0-1 1,0 1 0,0 0-1,0 0 1,0-1 0,0 1-1,-1 0 1,1 0-1,0 0 1,0-1 0,0 1-1,0 0 1,0 0 0,0 0-1,0-1 1,0 1 0,0 0-1,0 0 1,0 0 0,-1 0-1,1-1 1,0 1 0,0 0-1,0 0 1,0 0 0,0 0-1,0 0 1,-1 0 0,1 0-1,0 0 1,0-1-1,0 1 1,0 0 0,0 0-1,-1 0 1,1 0 0,0 0-1,0 0 1,0 0 0,0 0-1,0 1 1,-1-1 0,1 0-1,0 0 1,0 0 0,0 0-1,0 0 1,0 0 0,0 0-1,-1 0 1,1 0 0,0 1-1,0-1 1,0 0 0,0 0-1,0 0 1,0 0-1,0 1 1,0-1 0,-1 0-1,1 0 1,0 0 0,0 1-1,0-1 1,0 0 0,0 1-1,0-18-138,-1 13 60,1-1-1,0 1 0,0-1 1,0 1-1,0 0 0,0-1 1,1 1-1,-1-1 0,1 1 1,0 0-1,0 0 0,0-1 1,0 1-1,0 0 0,0 1 1,1-1-1,2-6 0,2-1-321,-1 0 0,0 0-1,0-1 1,0 0 0,-1-1-1,0 1 1,-1-1 0,0 0 0,0-1-1,-1 1 1,3-28 0,-3 21 29,1 1 0,0 0 0,1-1-1,1 2 1,10-35 0,50-93-606,-64 144 970,2-4-7,-1 1-1,1-1 0,-1 0 1,0 0-1,0-1 0,0 1 1,-1-1-1,1 1 0,-1-1 1,1-12-1,9-84-83,3-116 1,38-1186-265,-47 1290 334,16-115-1,-20 218 32,1 1 0,0 0-1,0 0 1,1 0 0,0 1 0,0-1 0,7-16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3T21:56:15.508"/>
    </inkml:context>
    <inkml:brush xml:id="br0">
      <inkml:brushProperty name="width" value="0.2" units="cm"/>
      <inkml:brushProperty name="height" value="0.2" units="cm"/>
      <inkml:brushProperty name="color" value="#E71224"/>
    </inkml:brush>
  </inkml:definitions>
  <inkml:trace contextRef="#ctx0" brushRef="#br0">325 13 592,'0'0'5894,"0"-1"-5792,0 1 0,0-1 1,-1 1-1,1-1 0,0 0 1,0 1-1,-1-1 0,1 1 1,-1-1-1,1 1 0,-1-1 1,1 1-1,-1-1 1,1 1-1,-1-1 0,1 1 1,-1 0-1,1-1 0,-1 1 1,0 0-1,0-1 0,-2 1 37,0 0-43,0-1 0,0 1-1,0 0 1,0 0 0,0 0-1,0 0 1,0 1 0,0-1-1,0 1 1,1 0 0,-1 0-1,0 0 1,0 0 0,1 0-1,-1 1 1,0-1 0,1 1-1,-1-1 1,1 1 0,0 0-1,-4 4 1,-1 2-10,1-1 0,0 1 0,0 0 0,1 1 0,0-1-1,0 1 1,1 0 0,0 0 0,-2 11 0,-16 40 79,3-16-51,16-38-94,0 0-1,0 0 0,0 0 1,1 0-1,0 0 0,0 1 1,1-1-1,-2 13 1,-8 109 142,11 67 105,1-182-236,1-1 0,0 0 0,0 0 0,2 0 0,-1-1 0,11 23 0,3 11-45,26 32 38,-14-10 56,-24-56-73,-5-9-4,1 1 0,0-1 0,0 0 1,1 1-1,-1-1 0,0 0 1,1 0-1,-1 0 0,1 0 0,3 3 1,-6-5-3,-2-2 3,0 1 0,0-1 0,0 0 0,1 0 0,-1 0 0,0 0 0,1-1 0,0 1 0,-1-1 0,-2-4 0,-3-3-86,5 7 57,1 1 1,0-1-1,0 1 0,0-1 0,0 0 1,0 0-1,1 0 0,-1 0 0,1 0 1,0 0-1,-1-5 0,-9-33-267,9 36 255,0-1 1,0 0-1,1 1 0,-1-1 0,1 0 0,0-8 1,-10-91-319,11-281 748,-41 428-9300,36-40 8770,1-1 1,0 1-1,-1-1 0,1 0 1,-1 0-1,0 0 0,-7 0 1,-2-24-547,9 21 547,0 0 1,-1 0-1,1 1 1,-1 0-1,1-1 1,-1 2-1,0-1 0,1 1 1,-9 0-1,14-27-53,0 20 189,0-3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3T21:56:20.176"/>
    </inkml:context>
    <inkml:brush xml:id="br0">
      <inkml:brushProperty name="width" value="0.2" units="cm"/>
      <inkml:brushProperty name="height" value="0.2" units="cm"/>
      <inkml:brushProperty name="color" value="#E71224"/>
    </inkml:brush>
  </inkml:definitions>
  <inkml:trace contextRef="#ctx0" brushRef="#br0">108 4 64,'-10'-4'12926,"11"15"-12813,1-1-1,0 0 1,1 0-1,0 0 1,0 0 0,1-1-1,7 12 1,5 16-16,8 5 126,-19-35-205,0 0 1,0 1-1,-1-1 0,7 17 1,6 14-2,5 15 19,-15-8-4,-3 0 1,-2 76 0,-2-79-270,-2-33 221,0-1-1,0 1 1,-1-1-1,0 0 1,0 0-1,-1 0 1,0 0-1,-1-1 1,0 0-1,0 0 1,0 0-1,-10 9 1,-15 25-386,6-11 284,18-24 85,1 0 0,0 0 1,0 1-1,0 0 1,1 0-1,0 1 1,-3 8-1,-9 7-122,15-22 140,-1 0 0,1 1 1,0-1-1,0 0 0,-1 1 0,1 0 0,0-1 0,0 1 0,1 0 1,-1-1-1,0 1 0,0 0 0,0 3 0,-21 20 7,8-16-28,13-8 34,-1 1-1,0-1 1,1 0-1,-1 0 0,0 0 1,0 0-1,0 0 1,0 0-1,1 0 1,-1-1-1,0 1 0,-4 0 1,4-1 26,35-39-291,13-14 229,-35 42 30,0 0 1,-1-1-1,9-12 0,78-138-16,-63 119-74,-26 33 66,0 1 0,0-2-1,8-14 1,-10 8 38,-1 0 0,0-1 0,-2 1 0,0-1 0,-1 0 0,-1 0 0,0 0 0,-3-25 0,2 7-1,-1 27 0,0 0 1,-1 1-1,1-1 1,-5-12-1,-5-32 2,10 44-12,0-1 1,-1 0-1,0 1 0,0-1 0,-1 1 0,0-1 0,-1 1 0,0 0 0,-7-10 0,3 1 4,6 5 5,2 10 4,-11-1 6,-3-1 55,10 3-69,0 1 1,0-1 0,0 1 0,-1 0 0,1 0 0,0 0 0,-1 0 0,1 1 0,-7 0 0,20 49-7231,-7 2 3828,18-24 3120,-18-25 206,0 0 0,0 0 0,-1 0 0,1 0 0,0 1 0,-1-1 0,0 0 0,1 1 0,-1-1 0,0 1 0,0-1 0,0 1 0,-1 0 0,1-1 0,-1 1 0,1 0 0,-1 0 0,0 5 0,0-4 68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1:32:20.010"/>
    </inkml:context>
    <inkml:brush xml:id="br0">
      <inkml:brushProperty name="width" value="0.2" units="cm"/>
      <inkml:brushProperty name="height" value="0.2" units="cm"/>
      <inkml:brushProperty name="color" value="#E71224"/>
    </inkml:brush>
  </inkml:definitions>
  <inkml:trace contextRef="#ctx0" brushRef="#br0">0 128 2065,'0'0'8628,"0"-1"-8655,1 0 29,-1 0-1,1 1 0,0-1 0,-1 0 1,1 1-1,0-1 0,0 0 1,0 1-1,0-1 0,-1 1 1,1-1-1,0 1 0,0-1 1,0 1-1,0 0 0,0 0 1,0-1-1,0 1 0,0 0 1,0 0-1,2 0 0,-2 0 2,113-27-13,170-18-1,31 27-131,-55 15-253,0 0 334,-185-6 65,-41 3-46,53 0 0,324 12 18,-252 5 203,-50-6 339,-84-3-465,-20-1-42,0-1 0,0 0-1,0 1 1,0-2 0,0 1-1,0 0 1,1-1 0,-1 0-1,0-1 1,0 1-1,-1-1 1,1 0 0,5-2-1,-18 37-6183,-29-1 3508,-7-3 629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1:32:21.852"/>
    </inkml:context>
    <inkml:brush xml:id="br0">
      <inkml:brushProperty name="width" value="0.2" units="cm"/>
      <inkml:brushProperty name="height" value="0.2" units="cm"/>
      <inkml:brushProperty name="color" value="#E71224"/>
    </inkml:brush>
  </inkml:definitions>
  <inkml:trace contextRef="#ctx0" brushRef="#br0">12 16 944,'-11'-15'10659,"12"19"-10656,0 1 1,1 0 0,-1-1-1,1 1 1,0-1 0,1 0-1,-1 0 1,1 0 0,-1 0 0,1 0-1,1 0 1,-1-1 0,5 5-1,0 0 4,1 0 0,0 0 0,0-1-1,16 9 1,127 79 38,-55-34-98,-52-44-30,-38-15 41,1 1-1,0 0 1,-1 0 0,1 0-1,-1 1 1,0 0 0,0 0-1,10 9 1,26 15-393,-43-28 437,1 0-1,-1 1 1,1-1 0,-1 0 0,1 1-1,-1-1 1,1 1 0,-1-1-1,1 1 1,-1-1 0,0 1 0,1-1-1,-1 1 1,0-1 0,0 1-1,1-1 1,-1 1 0,0 0 0,0-1-1,0 1 1,0-1 0,0 1 0,0 0-1,0-1 1,0 1 0,0 0-1,0-1 1,0 1 0,0-1 0,0 1-1,0 0 1,-1-1 0,1 1 0,0-1-1,0 1 1,-1-1 0,1 1-1,0-1 1,-1 1 0,1-1 0,-1 1-1,1-1 1,-1 1 0,1-1-1,-1 0 1,1 1 0,-1-1 0,1 0-1,-1 1 1,1-1 0,-1 0 0,1 0-1,-2 1 1,-45 10 174,20-5-50,-220 107 39,216-95-182,22-12 27,-1-1-1,0 0 0,0 0 0,-19 5 1,20-3 14,8-6-24,1 0 1,-1 0-1,0-1 0,1 1 1,-1 0-1,1-1 0,-1 1 0,0-1 1,0 1-1,1-1 0,-1 1 1,0-1-1,0 1 0,1-1 0,-1 0 1,0 1-1,0-1 0,0 0 1,0 0-1,0 0 0,1 0 0,-1 0 1,0 0-1,-4 0 1030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57.247"/>
    </inkml:context>
    <inkml:brush xml:id="br0">
      <inkml:brushProperty name="width" value="0.2" units="cm"/>
      <inkml:brushProperty name="height" value="0.2" units="cm"/>
      <inkml:brushProperty name="color" value="#66CC00"/>
    </inkml:brush>
  </inkml:definitions>
  <inkml:trace contextRef="#ctx0" brushRef="#br0">1 13 24575,'2'-1'0,"0"-1"0,0 1 0,0 0 0,0-1 0,1 1 0,-1 0 0,1 0 0,-1 1 0,1-1 0,-1 0 0,1 1 0,-1 0 0,1-1 0,-1 1 0,1 0 0,0 0 0,-1 1 0,1-1 0,-1 0 0,1 1 0,-1 0 0,1-1 0,-1 1 0,1 0 0,2 2 0,8 3 0,-1 0 0,0 1 0,15 10 0,18 17 0,-2 1 0,-1 3 0,38 43 0,103 138 0,-131-154 0,1 3 0,-28-35 0,1-1 0,1 0 0,1-2 0,43 34 0,-25-25 0,-36-29 0,1 0 0,1-1 0,-1 0 0,2 0 0,-1-2 0,18 9 0,-26-15 0,0 0 0,0-1 0,0 1 0,0-1 0,0 0 0,0 0 0,1 0 0,-1-1 0,0 1 0,0-1 0,0 0 0,0 0 0,0-1 0,0 1 0,0-1 0,-1 0 0,1 0 0,-1 0 0,1 0 0,-1-1 0,4-2 0,9-9 0,0-1 0,24-27 0,-35 36 0,104-127 0,32-35 0,-81 109-9,-34 36-443,-2-2 0,38-47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19.456"/>
    </inkml:context>
    <inkml:brush xml:id="br0">
      <inkml:brushProperty name="width" value="0.2" units="cm"/>
      <inkml:brushProperty name="height" value="0.2" units="cm"/>
      <inkml:brushProperty name="color" value="#E71224"/>
    </inkml:brush>
  </inkml:definitions>
  <inkml:trace contextRef="#ctx0" brushRef="#br0">43 1 24575,'-5'9'0,"1"0"0,0 1 0,1 0 0,0 0 0,1 0 0,0 0 0,0 0 0,1 0 0,0 1 0,1-1 0,0 0 0,1 1 0,0-1 0,0 0 0,6 17 0,-5-20 0,1 0 0,0 0 0,1 0 0,-1-1 0,1 1 0,1-1 0,-1 0 0,1 0 0,0-1 0,1 1 0,-1-1 0,1 0 0,0-1 0,0 0 0,0 1 0,1-2 0,-1 1 0,1-1 0,0 0 0,0 0 0,13 2 0,-16-3 0,0-1 0,0 0 0,0 0 0,0-1 0,0 1 0,0-1 0,0 1 0,0-1 0,0-1 0,0 1 0,0 0 0,0-1 0,0 0 0,0 0 0,0 0 0,5-3 0,-9 4 0,0 0 0,0-1 0,0 1 0,1 0 0,-1-1 0,0 1 0,0 0 0,0-1 0,0 1 0,0 0 0,0-1 0,0 1 0,0 0 0,0-1 0,0 1 0,0 0 0,0-1 0,0 1 0,0 0 0,0-1 0,0 1 0,0 0 0,-1 0 0,1-1 0,0 1 0,0 0 0,0-1 0,-1 1 0,1 0 0,0 0 0,0-1 0,0 1 0,-1 0 0,1 0 0,0-1 0,-1 1 0,1 0 0,0 0 0,0 0 0,-1 0 0,1 0 0,0-1 0,-1 1 0,1 0 0,0 0 0,-1 0 0,1 0 0,0 0 0,-1 0 0,1 0 0,0 0 0,-1 0 0,-20-5 0,10 3-91,1 2 0,0-1 0,-1 1 0,1 1 0,-1 0 0,1 0 0,0 1 0,0 1 0,0-1 0,0 2 0,0-1 0,0 1 0,1 1 0,-11 6 0,-14 7-6735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33.562"/>
    </inkml:context>
    <inkml:brush xml:id="br0">
      <inkml:brushProperty name="width" value="0.2" units="cm"/>
      <inkml:brushProperty name="height" value="0.2" units="cm"/>
      <inkml:brushProperty name="color" value="#66CC00"/>
    </inkml:brush>
  </inkml:definitions>
  <inkml:trace contextRef="#ctx0" brushRef="#br0">0 11 24575,'3'1'0,"0"-1"0,0 1 0,-1 0 0,1 0 0,0 0 0,0 0 0,-1 0 0,1 0 0,-1 1 0,1-1 0,-1 1 0,0 0 0,0 0 0,0 0 0,0 0 0,3 3 0,30 42 0,-26-33 0,232 305 0,-45-62 0,-154-201 0,-14-20 0,-1 2 0,-1 0 0,28 60 0,-49-87 0,1 0 0,0 0 0,0-1 0,2 0 0,-1 0 0,1-1 0,0 1 0,1-2 0,0 0 0,19 14 0,-24-20 0,0 1 0,0-1 0,0 0 0,0 0 0,0 0 0,0 0 0,0-1 0,1 0 0,-1 0 0,1 0 0,-1 0 0,1-1 0,-1 0 0,1 0 0,-1 0 0,1 0 0,-1-1 0,1 0 0,-1 0 0,1 0 0,-1 0 0,0-1 0,0 1 0,1-1 0,-1 0 0,0 0 0,-1-1 0,1 1 0,0-1 0,-1 0 0,6-5 0,6-10 0,-2-1 0,0 0 0,0-1 0,-2 0 0,0-1 0,-2 0 0,7-23 0,12-23 0,47-89 0,136-213 0,-81 144 0,-113 177-1365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55.720"/>
    </inkml:context>
    <inkml:brush xml:id="br0">
      <inkml:brushProperty name="width" value="0.2" units="cm"/>
      <inkml:brushProperty name="height" value="0.2" units="cm"/>
      <inkml:brushProperty name="color" value="#66CC00"/>
    </inkml:brush>
  </inkml:definitions>
  <inkml:trace contextRef="#ctx0" brushRef="#br0">1 453 24575,'3'0'0,"0"1"0,-1-1 0,1 1 0,0 0 0,0 0 0,0 0 0,-1 0 0,1 0 0,-1 1 0,1-1 0,-1 1 0,1 0 0,-1-1 0,3 4 0,30 34 0,-24-26 0,59 76 0,-4 4 0,75 140 0,-93-149 0,36 61 0,168 260 0,-243-392 0,1-1 0,0 0 0,0-1 0,1 0 0,20 14 0,-30-24 0,1 0 0,-1 0 0,0 0 0,1 0 0,-1-1 0,1 1 0,-1-1 0,1 1 0,-1-1 0,1 0 0,-1 1 0,1-1 0,-1 0 0,1 0 0,0 0 0,-1 0 0,1 0 0,-1 0 0,1-1 0,-1 1 0,1 0 0,-1-1 0,1 1 0,-1-1 0,1 0 0,-1 0 0,0 1 0,1-1 0,-1 0 0,0 0 0,1 0 0,-1 0 0,0 0 0,0-1 0,0 1 0,0 0 0,0 0 0,0-1 0,-1 1 0,1 0 0,0-1 0,-1 1 0,1-3 0,5-10 0,0 0 0,-2 0 0,6-27 0,-6 23 0,74-316 0,102-364 0,-140 573-70,80-223-1225,-106 315-5531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05.995"/>
    </inkml:context>
    <inkml:brush xml:id="br0">
      <inkml:brushProperty name="width" value="0.2" units="cm"/>
      <inkml:brushProperty name="height" value="0.2" units="cm"/>
      <inkml:brushProperty name="color" value="#66CC00"/>
    </inkml:brush>
  </inkml:definitions>
  <inkml:trace contextRef="#ctx0" brushRef="#br0">0 169 24575,'2'0'0,"-1"1"0,1-1 0,0 1 0,-1-1 0,1 1 0,-1 0 0,1 0 0,-1 0 0,1 0 0,-1 0 0,0 0 0,1 0 0,-1 0 0,0 0 0,0 1 0,0-1 0,1 2 0,19 29 0,-16-24 0,310 516 0,-271-439 0,26 45 0,-68-127 0,0 0 0,0 0 0,0 0 0,0 0 0,0-1 0,1 1 0,-1-1 0,1 0 0,0 1 0,0-1 0,0 0 0,4 1 0,-6-2 0,1-1 0,-1 0 0,1 0 0,-1 0 0,1 0 0,0 0 0,-1 0 0,1-1 0,-1 1 0,1 0 0,-1-1 0,1 1 0,-1-1 0,1 0 0,-1 1 0,0-1 0,1 0 0,-1 0 0,0 0 0,0 0 0,1 0 0,-1 0 0,0 0 0,0 0 0,0-1 0,0 1 0,0 0 0,1-3 0,13-22 0,-2 0 0,0-1 0,-2 0 0,0-1 0,8-40 0,2-1 0,14-29 0,4 1 0,4 2 0,4 2 0,66-96 0,-52 91-1365,-40 60-5461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27.249"/>
    </inkml:context>
    <inkml:brush xml:id="br0">
      <inkml:brushProperty name="width" value="0.2" units="cm"/>
      <inkml:brushProperty name="height" value="0.2" units="cm"/>
      <inkml:brushProperty name="color" value="#66CC00"/>
    </inkml:brush>
  </inkml:definitions>
  <inkml:trace contextRef="#ctx0" brushRef="#br0">1 10 24575,'0'0'0,"0"0"0,0 0 0,0-1 0,0 1 0,0 0 0,0-1 0,0 1 0,0 0 0,0-1 0,0 1 0,0 0 0,0-1 0,0 1 0,0 0 0,0 0 0,0-1 0,0 1 0,0 0 0,1-1 0,-1 1 0,0 0 0,0 0 0,0-1 0,0 1 0,1 0 0,-1 0 0,0 0 0,0-1 0,1 1 0,-1 0 0,0 0 0,0 0 0,1 0 0,-1-1 0,0 1 0,0 0 0,1 0 0,-1 0 0,1 0 0,12 7 0,9 18 0,22 39 0,-3 2 0,37 81 0,-29-52 0,7 9 0,-5 2 0,65 197 0,-106-265 0,2-1 0,1 0 0,2-1 0,1 0 0,2-2 0,2 0 0,29 40 0,-26-37 0,2 5 0,-23-40 0,-1 0 0,0 0 0,1-1 0,-1 1 0,1 0 0,-1-1 0,1 1 0,0-1 0,-1 0 0,1 1 0,0-1 0,0 0 0,0 0 0,4 1 0,-5-2 0,0 0 0,1 0 0,-1-1 0,0 1 0,1 0 0,-1-1 0,0 1 0,0 0 0,0-1 0,1 0 0,-1 1 0,0-1 0,0 0 0,0 0 0,0 1 0,0-1 0,0 0 0,0 0 0,0 0 0,-1 0 0,1 0 0,0 0 0,0-2 0,17-32 0,-14 27 0,113-282 0,-22 47 0,-74 197 0,2 1 0,3 0 0,33-44 0,135-130 0,-131 153 0,-55 57-273,-1-1 0,0 0 0,0 0 0,9-18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41.336"/>
    </inkml:context>
    <inkml:brush xml:id="br0">
      <inkml:brushProperty name="width" value="0.2" units="cm"/>
      <inkml:brushProperty name="height" value="0.2" units="cm"/>
      <inkml:brushProperty name="color" value="#66CC00"/>
    </inkml:brush>
  </inkml:definitions>
  <inkml:trace contextRef="#ctx0" brushRef="#br0">0 427 24575,'5'0'0,"0"0"0,0 1 0,0-1 0,0 1 0,0 0 0,0 0 0,-1 1 0,1-1 0,0 1 0,-1 0 0,1 0 0,-1 1 0,1-1 0,-1 1 0,0 0 0,0 0 0,-1 1 0,1-1 0,-1 1 0,1 0 0,5 8 0,42 56 0,-2 2 0,-4 3 0,-2 1 0,-4 3 0,33 91 0,43 71 0,-112-233 0,0-1 0,1 1 0,-1-1 0,1 0 0,0 0 0,1 0 0,-1-1 0,1 1 0,0-1 0,0 0 0,6 3 0,-9-6 0,0 0 0,1 0 0,-1 0 0,1 0 0,0-1 0,-1 1 0,1-1 0,0 0 0,-1 1 0,1-1 0,0 0 0,-1-1 0,1 1 0,-1 0 0,1-1 0,0 0 0,-1 1 0,1-1 0,-1 0 0,1 0 0,-1-1 0,0 1 0,1 0 0,-1-1 0,0 0 0,0 1 0,0-1 0,2-3 0,5-4 0,0 0 0,-1-1 0,-1 0 0,0-1 0,0 0 0,9-20 0,27-80 0,-26 63 0,36-97 0,66-290 0,-23 20-1365,-81 364-5461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2:58.758"/>
    </inkml:context>
    <inkml:brush xml:id="br0">
      <inkml:brushProperty name="width" value="0.2" units="cm"/>
      <inkml:brushProperty name="height" value="0.2" units="cm"/>
      <inkml:brushProperty name="color" value="#E71224"/>
    </inkml:brush>
  </inkml:definitions>
  <inkml:trace contextRef="#ctx0" brushRef="#br0">153 401 6099,'0'0'6069,"-25"4"-5935,-76 8-113,74-12-182,28-5 136,0 3-10,0-6 28,0 1 1,0 0-1,1 0 1,-1 0-1,2 0 1,-1 0 0,1 1-1,0-1 1,0 1-1,1-1 1,0 1-1,0 0 1,0 1 0,1-1-1,0 1 1,0 0-1,1 0 1,-1 0-1,1 1 1,0 0-1,0 0 1,7-3 0,3-2 18,0 1 0,1 1 0,0 0 0,0 1 0,1 1 1,-1 1-1,37-5 0,207 5-207,-65 4-648,-183-1 753,0 0 1,0 0-1,0-1 1,-1-1-1,1 0 1,-1 0-1,1-1 0,15-8 1,-24 9 75,1 1 1,-1-1-1,0 0 1,0 0-1,0-1 1,-1 1-1,1-1 1,-1 0-1,0 0 1,0 0-1,0 0 0,0 0 1,-1-1-1,0 1 1,0-1-1,0 0 1,0 1-1,-1-1 1,1 0-1,-1 0 1,-1 0-1,1 0 1,-1 0-1,0-6 1,0-61 522,0 72-489,0 0 0,0-1-1,-1 1 1,1 0 0,0 0 0,0 0 0,0 0-1,-1 0 1,1 0 0,0 0 0,0 0-1,0 0 1,-1 0 0,1 0 0,0 0-1,0 0 1,-1 0 0,1 0 0,0 0 0,0 0-1,0 0 1,-1 0 0,1 0 0,0 0-1,0 0 1,0 0 0,-1 0 0,1 0 0,0 0-1,0 0 1,0 1 0,-1-1 0,1 0-1,0 0 1,0 0 0,0 0 0,0 1-1,0-1 1,-1 0 0,1 0 0,0 0 0,0 0-1,0 1 1,0-1 0,0 0 0,0 0-1,0 1 1,0-1 0,0 0 0,0 1 0,-3 31 92,2 0 1,1 0 0,1 0 0,2 0 0,2 0 0,0 0 0,13 37 0,4-2 46,4-1-1,43 80 1,36 74 170,118 357 1,-204-515-313,-2 0 0,-3 1 0,-4 0-1,-1 1 1,-1 92 0,-9-143-12,0 0 0,-2 0-1,1-1 1,-1 1 0,-1-1 0,0 1-1,-1-1 1,0 0 0,-1-1 0,0 1-1,-1-1 1,0-1 0,-1 1-1,0-1 1,-1 0 0,0-1 0,0 0-1,-13 8 1,-8 7-18,-2-2 0,0-1 0,-1-2-1,-71 30 1,42-26 20,-2-2 0,-1-4-1,0-2 1,-1-4 0,0-2-1,-1-3 1,-83-3 0,147-3-35,1 0 0,-1 0 0,1-1 0,-1 1 0,1-1 0,-1 1 0,1-1 0,0 0 1,-1 0-1,1 0 0,0 0 0,0 0 0,0-1 0,0 1 0,0-1 0,0 1 0,0-1 0,0 0 1,1 1-1,-1-1 0,1 0 0,-1 0 0,1-1 0,0 1 0,0 0 0,0 0 0,0 0 1,0-1-1,0 1 0,1 0 0,-1-1 0,0-4 0,-1-8-518,1 0 1,0 0-1,1 0 0,3-19 0,-2 21 12,0 6 31,-1 0 0,2 0 0,-1 0 0,1 0 0,0 1 0,0-1 0,1 1 0,0-1 0,0 1 0,5-8 0,18-17-3384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2:59.867"/>
    </inkml:context>
    <inkml:brush xml:id="br0">
      <inkml:brushProperty name="width" value="0.2" units="cm"/>
      <inkml:brushProperty name="height" value="0.2" units="cm"/>
      <inkml:brushProperty name="color" value="#E71224"/>
    </inkml:brush>
  </inkml:definitions>
  <inkml:trace contextRef="#ctx0" brushRef="#br0">678 177 6115,'0'0'5250,"-23"-15"-4791,-25-17-189,-2 2-1,-56-23 0,83 43-185,-1 2 0,0 1-1,0 0 1,-1 2-1,1 1 1,-1 1 0,0 1-1,-50 2 1,68 1-89,-1 1 0,1 0 1,0 0-1,1 1 1,-1-1-1,0 2 0,1-1 1,0 1-1,-1 0 0,1 0 1,1 0-1,-1 1 0,1 0 1,0 0-1,0 0 0,0 1 1,1 0-1,0 0 0,0 0 1,-6 12-1,2-2-27,0 1 0,1 0 1,0 1-1,2-1 0,0 1 0,1 0 0,-2 22 1,3 8-177,1 0-1,8 68 1,-4-104 153,0-1 0,1-1 0,0 1 0,1 0 0,0-1 0,0 0-1,2 1 1,-1-2 0,1 1 0,0-1 0,9 10 0,-11-15 12,0 1 0,0-1 0,0 0 0,0 0 0,1 0 0,-1-1 0,1 0 0,0 0 1,0 0-1,0 0 0,0-1 0,1 0 0,-1 0 0,1 0 0,-1-1 0,1 0 0,0 0 0,0 0 0,-1-1 0,1 1 0,0-2 1,10 0-1,-11-1 42,0 0 0,-1 0 0,0 0 0,1 0 0,-1-1 0,0 0 1,0 0-1,0 0 0,-1 0 0,1-1 0,-1 1 0,0-1 0,0 0 0,5-8 1,36-69 116,-35 62-115,17-42 11,33-112 1,4-12-1,-63 184-14,0 1 0,0-1 0,0 1 0,1-1 1,-1 1-1,0-1 0,1 1 0,-1-1 0,0 1 0,1-1 0,-1 1 0,0-1 0,1 1 0,-1 0 1,1-1-1,-1 1 0,1 0 0,-1-1 0,1 1 0,-1 0 0,1 0 0,-1 0 0,1-1 0,-1 1 1,1 0-1,0 0 0,-1 0 0,1 0 0,-1 0 0,1 0 0,0 0 0,19 11-130,11 21-54,24 52 322,44 57 64,-88-128-163,1 1 0,0-1 0,2-1 0,-1 0 0,1-1 0,1-1 0,20 12 0,-26-18-16,0 1-1,1-2 0,0 1 0,0-1 1,0-1-1,0 0 0,0 0 0,1-1 1,-1 0-1,0-1 0,1 0 0,-1-1 1,20-3-1,-22 2-278,-1 0 0,0 0 1,0-1-1,0 0 0,-1 0 0,1-1 1,-1 1-1,0-1 0,0-1 0,0 1 1,0-1-1,-1 0 0,0-1 0,0 1 1,0-1-1,0 0 0,-1 0 0,0-1 1,5-11-1,7-24-4664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2.440"/>
    </inkml:context>
    <inkml:brush xml:id="br0">
      <inkml:brushProperty name="width" value="0.2" units="cm"/>
      <inkml:brushProperty name="height" value="0.2" units="cm"/>
      <inkml:brushProperty name="color" value="#E71224"/>
    </inkml:brush>
  </inkml:definitions>
  <inkml:trace contextRef="#ctx0" brushRef="#br0">41 68 1649,'-1'-5'546,"0"0"0,0 1 0,-1-1 1,0 1-1,1 0 0,-2-1 0,1 1 0,0 0 1,-1 0-1,1 1 0,-1-1 0,0 0 0,-1 1 1,-6-6 684,10 10-1165,0 1 0,0-1 0,1 0 0,-1 1 0,0-1 0,1 0 0,-1 1 0,1-1 0,0 0 0,-1 0 0,1 1 0,0-1 0,0 0 0,0 0 0,1 1 0,4 7 167,573 973 2358,-551-938-2803,-16-23-86,2-1 1,0 0-1,1-1 1,22 22-1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0.226"/>
    </inkml:context>
    <inkml:brush xml:id="br0">
      <inkml:brushProperty name="width" value="0.2" units="cm"/>
      <inkml:brushProperty name="height" value="0.2" units="cm"/>
      <inkml:brushProperty name="color" value="#E71224"/>
    </inkml:brush>
  </inkml:definitions>
  <inkml:trace contextRef="#ctx0" brushRef="#br0">0 350 5106,'0'0'819,"17"34"195,3 7-629,-3-2 25,3-2 0,0 0 0,42 54 0,-38-59-283,2-2 0,1-1 0,31 27 0,-48-48-110,0 0-1,0 0 0,0-1 1,1 0-1,0-1 0,0 0 0,0-1 1,1 0-1,0-1 0,0 0 1,0-1-1,0-1 0,21 3 0,-29-5 2,0-1-1,-1 1 0,1-1 1,-1 0-1,1 0 1,-1 0-1,0 0 0,1 0 1,-1-1-1,0 0 0,0 1 1,0-1-1,0 0 0,0-1 1,0 1-1,-1 0 0,1-1 1,-1 0-1,1 1 0,-1-1 1,0 0-1,0 0 0,0 0 1,-1-1-1,1 1 1,-1 0-1,0-1 0,0 1 1,0 0-1,1-7 0,2-12 181,0-1 0,-2 1 0,0-42 0,-2 41-116,1-67 34,-4 1 1,-21-134-1,-2 27-1025,23 175 295,2 13-546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0.933"/>
    </inkml:context>
    <inkml:brush xml:id="br0">
      <inkml:brushProperty name="width" value="0.2" units="cm"/>
      <inkml:brushProperty name="height" value="0.2" units="cm"/>
      <inkml:brushProperty name="color" value="#E71224"/>
    </inkml:brush>
  </inkml:definitions>
  <inkml:trace contextRef="#ctx0" brushRef="#br0">488 499 6371,'0'0'1152,"3"-28"-554,11-91-64,-12 105-478,-1 0-1,-1 0 1,0 0 0,-1 0 0,0 0 0,-1 0 0,-1 0 0,0 1 0,-1-1 0,0 1 0,-1 0 0,-1 0 0,0 0-1,-1 1 1,0 0 0,-1 0 0,0 0 0,0 1 0,-2 1 0,1-1 0,-1 2 0,-1-1 0,0 1 0,-19-11 0,21 14-25,-1 2 0,0-1 1,0 1-1,-1 1 0,1 0 1,-1 0-1,0 1 0,1 1 1,-1 0-1,0 0 0,-16 1 1,21 1-13,1 0 0,-1 0 0,1 0 0,-1 1 0,1 0 0,-1 0 0,1 0 0,0 0 0,0 1 0,0 0 1,0 0-1,0 1 0,1-1 0,0 1 0,-1 0 0,1 0 0,1 0 0,-1 1 0,1-1 0,-1 1 0,-2 6 0,-6 10-30,1 0 1,1 0-1,-14 45 0,12-23-23,2 1-1,1 0 1,-3 55 0,5 137-192,7-219 200,1 1-1,0-1 0,1 1 1,1-1-1,1 0 1,0 0-1,2-1 1,13 31-1,-16-40 12,1-1-1,-1 0 1,1 0 0,1 0-1,-1-1 1,1 1-1,0-1 1,1 0-1,-1-1 1,1 1 0,0-1-1,0 0 1,0-1-1,0 1 1,1-1 0,-1 0-1,1-1 1,0 0-1,0 0 1,0 0-1,0-1 1,0 0 0,0 0-1,10-1 1,-13 0-2,0 0-1,0-1 1,0 0 0,0 1 0,-1-1-1,1 0 1,0-1 0,-1 1 0,1-1-1,0 0 1,-1 0 0,0 0 0,1 0-1,-1 0 1,0-1 0,0 1-1,0-1 1,-1 0 0,1 0 0,-1 0-1,1 0 1,-1 0 0,2-5 0,4-7 58,-1-2 0,0 1 1,8-34-1,-10 34-24,50-232-198,-37 153-194,42-128 0,-60 222 387,0-1 0,0 1 0,0 0 0,1-1 0,-1 1-1,0 0 1,1 0 0,-1 0 0,1-1 0,0 1 0,-1 0 0,1 0 0,0 0 0,0 0 0,0 0 0,-1 0 0,1 0 0,0 0 0,0 0 0,0 1 0,1-1 0,-1 0 0,0 1 0,0-1 0,0 0 0,0 1 0,1-1 0,1 1 0,-1 1 20,0 0 1,1 0-1,-1 0 0,0 0 1,-1 1-1,1-1 0,0 1 1,0-1-1,-1 1 0,1 0 1,0 0-1,-1-1 0,0 1 1,2 4-1,153 200 2416,-123-169-2594,1-1-1,2-2 1,50 37-1,-51-51-1351,-8-14-2292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2.493"/>
    </inkml:context>
    <inkml:brush xml:id="br0">
      <inkml:brushProperty name="width" value="0.2" units="cm"/>
      <inkml:brushProperty name="height" value="0.2" units="cm"/>
      <inkml:brushProperty name="color" value="#E71224"/>
    </inkml:brush>
  </inkml:definitions>
  <inkml:trace contextRef="#ctx0" brushRef="#br0">41 0 5843,'0'0'3759,"0"10"-3316,0 38 773,-3-48-1395,3 0 139,23 0-1598,-20 0 1676,-2-2-25,-1 0 1,0 1 0,0-1 0,0 0 0,0 1 0,-1-1 0,1 0-1,0 1 1,-1-1 0,1 1 0,-1-1 0,1 1 0,-1-1-1,0 1 1,-1-3 0,0 2 62,-1 0-1,1 0 1,0 1-1,-1-1 1,1 1 0,-1-1-1,0 1 1,1 0-1,-1 0 1,0 0 0,0 0-1,0 0 1,1 1-1,-1-1 1,0 1 0,0 0-1,-6 0 1,9 2-76,-1 0 1,0 0 0,1 0-1,-1 0 1,1 1 0,0-1-1,-1 0 1,1 0-1,0 0 1,0 0 0,1 4-1,-1-3-10,0 3-4,0 1 0,1-1 0,-1 1 0,1-1 0,3 10 1,-4-15-1,1 1 0,0-1 1,-1 1-1,1-1 1,0 0-1,-1 1 0,1-1 1,0 0-1,0 1 1,0-1-1,0 0 0,0 0 1,1 0-1,-1 0 1,0 0-1,0 0 1,1 0-1,-1-1 0,0 1 1,1 0-1,-1-1 1,1 1-1,-1-1 0,1 1 1,-1-1-1,1 0 1,-1 0-1,4 1 0,-4-1-20,5-65-492,-10 40 747,-16 22 240,14 3-449,5 0 55,2 1-42,0 0 0,1 0 0,-1 1 0,0-1 1,0 0-1,0-1 0,1 1 0,-1 0 1,0 0-1,1 0 0,-1-1 0,0 1 1,1-1-1,-1 1 0,1-1 0,-1 0 0,1 1 1,-1-1-1,1 0 0,0 0 0,2 0 1,31 10 390,-24-1-327,-1 1 0,0 0 0,0 0 0,-1 1 1,-1 1-1,0-1 0,0 2 0,-1-1 0,-1 1 1,0 0-1,-1 0 0,0 0 0,-1 1 0,5 27 1,-1 13 80,-3 0 1,-2 84-1,-3-119-178,1-7-65,-2 0 1,1 0-1,-1-1 1,-1 1-1,0 0 1,-1-1 0,0 0-1,-1 0 1,0 0-1,0 0 1,-1 0 0,-1-1-1,-7 11 1,12-20-41,1 0 0,0 0 0,-1 0 1,1 0-1,-1 0 0,1-1 0,-1 1 0,0 0 1,1 0-1,-1-1 0,0 1 0,1 0 1,-1-1-1,0 1 0,0-1 0,0 1 0,1-1 1,-1 1-1,0-1 0,0 0 0,0 1 1,0-1-1,0 0 0,0 0 0,0 0 0,0 1 1,0-1-1,0 0 0,0 0 0,0-1 0,0 1 1,0 0-1,0 0 0,1 0 0,-1-1 1,0 1-1,0 0 0,0-1 0,0 1 0,0-1 1,0 1-1,1-1 0,-1 1 0,0-1 1,0 1-1,1-1 0,-1 0 0,0 0 0,1 1 1,-1-1-1,1 0 0,-1 0 0,1 0 0,-1 0 1,1 1-1,0-1 0,-1 0 0,1 0 1,0 0-1,0 0 0,-1-1 0,-11-39-4492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3.544"/>
    </inkml:context>
    <inkml:brush xml:id="br0">
      <inkml:brushProperty name="width" value="0.2" units="cm"/>
      <inkml:brushProperty name="height" value="0.2" units="cm"/>
      <inkml:brushProperty name="color" value="#E71224"/>
    </inkml:brush>
  </inkml:definitions>
  <inkml:trace contextRef="#ctx0" brushRef="#br0">0 213 1857,'0'0'7553,"7"28"-7399,9 45 21,35 147 74,-36-167-234,2 0 1,27 58-1,-30-82-15,2 0 0,1-1 0,30 39 1,-42-60-7,1 0 0,0-1 1,0 1-1,0-1 0,1 0 1,0-1-1,0 1 0,0-2 1,1 1-1,0-1 0,0 0 1,0 0-1,0-1 0,0 0 1,1-1-1,0 0 1,-1 0-1,10 0 0,-15-2 6,-1 0 0,1-1-1,-1 1 1,1-1 0,-1 0-1,0 0 1,0 0 0,1 0-1,-1 0 1,0 0 0,0-1-1,0 1 1,0-1 0,0 1-1,0-1 1,-1 0 0,1 0-1,0 0 1,-1 0 0,0 0 0,1 0-1,-1 0 1,0 0 0,0-1-1,0 1 1,1-5 0,3-8 16,-1 0 0,-1-1 0,2-17 1,-4 22-18,6-54-12,-5-114 0,-3 93 37,20 99-11,14 24 56,1-1 0,1-2 0,2-2 1,44 29-1,-66-51-90,0-1 1,0-1-1,0 0 0,1-2 1,1 1-1,-1-2 0,1 0 1,0-1-1,0-1 1,0-1-1,0 0 0,1-1 1,-1-1-1,0 0 1,23-4-1,-33 2 25,1 0 0,-1-1 0,0 0 1,1 0-1,-1 0 0,-1-1 0,1 0 0,0 0 0,-1-1 0,0 0 1,0 0-1,-1 0 0,1-1 0,-1 0 0,0 0 0,0 0 1,-1 0-1,0-1 0,0 0 0,-1 0 0,0 0 0,0 0 0,3-11 1,1-7 119,0-1 0,-2 0 1,0-1-1,-2 1 0,0-43 1,-3 43-86,-1-1 1,-1 1-1,-1-1 1,-1 1 0,-1 0-1,-1 1 1,-2-1-1,-1 1 1,0 0 0,-2 1-1,-1 1 1,-18-29 0,20 38 16,-33-47 212,40 57-268,0 0 0,-1 0 0,1 1-1,-1 0 1,0 0 0,1 0 0,-1 0 0,-1 0 0,1 1 0,0 0 0,-1 0-1,-4-2 1,9 4-14,-1 0-1,1 0 1,0 0-1,0 0 0,0 0 1,0 0-1,0 0 1,-1 0-1,1 0 0,0 0 1,0 0-1,0 0 1,0 0-1,-1 0 0,1 0 1,0 0-1,0 0 0,0 0 1,0 0-1,-1 0 1,1 0-1,0 0 0,0 1 1,0-1-1,0 0 1,0 0-1,0 0 0,-1 0 1,1 0-1,0 0 1,0 0-1,0 1 0,0-1 1,0 0-1,0 0 1,0 0-1,0 0 0,0 0 1,0 1-1,0-1 1,0 0-1,0 0 0,0 0 1,0 0-1,0 1 1,0-1-1,0 0 0,0 0 1,0 0-1,0 0 1,0 1-1,0-1 0,0 0 1,0 0-1,0 0 1,0 0-1,0 0 0,0 1 1,0-1-1,0 0 1,1 0-1,-1 4-278,0 0 52,-1 12-879,2 1-1,0-1 1,0 0 0,2 0 0,4 19-1,8 6-2411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4.091"/>
    </inkml:context>
    <inkml:brush xml:id="br0">
      <inkml:brushProperty name="width" value="0.2" units="cm"/>
      <inkml:brushProperty name="height" value="0.2" units="cm"/>
      <inkml:brushProperty name="color" value="#E71224"/>
    </inkml:brush>
  </inkml:definitions>
  <inkml:trace contextRef="#ctx0" brushRef="#br0">1 1 8628,'0'0'1843,"6"26"-1536,94 329 1395,-61-217-1377,86 278 270,-93-328-1118,3 0-1,74 127 0,-109-215 499,0 0-1,0 0 1,0 1-1,0-1 1,0 0-1,0 0 0,0 0 1,0 0-1,0 0 1,2 2-384,-2-2 383,0 0 0,1 0 1,-1 0-1,0 0 1,0 0-1,0 0 0,0 0 1,0 0-1,1 0 1,-1 0-1,0 0 1,0 0-1,0 0 0,0-1 1,0 1-1,1 0 1,-1 0-1,0 0 1,0 0-1,1-2-383,-1 2 383,0 0 1,0 0-1,0 0 1,0-1-1,6-19-568,1-40 711,-6 44-282,7-41-25,22-86 1,-22 115 180,1 0 0,1 1 0,1 0 0,2 1 0,16-26 0,-26 47 93,0 0 0,1 1 0,0-1-1,-1 1 1,2-1 0,-1 1-1,0 1 1,1-1 0,0 0-1,0 1 1,0 0 0,0 0-1,0 1 1,0 0 0,1-1 0,-1 2-1,1-1 1,0 1 0,0 0-1,-1 0 1,1 0 0,0 1-1,0 0 1,0 0 0,0 0-1,7 2 1,-7-1-18,-1 1-1,0-1 1,1 1-1,-1 1 1,0-1-1,0 0 1,0 1-1,0 0 1,-1 0-1,1 1 1,-1 0-1,0-1 1,0 1-1,0 0 1,6 9-1,7 9 316,25 46 1,-38-61-296,91 195 847,-15-27-1007,-77-171-129,26 42-217,-29-45 226,1 0-1,0 0 0,0 0 1,0 0-1,0 0 1,0 0-1,0 0 0,0 0 1,0 0-1,0 0 0,0-1 1,0 1-1,0 0 0,1-1 1,-1 1-1,0-1 0,1 1 1,-1-1-1,0 0 1,1 1-1,-1-1 0,0 0 1,1 0-1,-1 0 0,0 0 1,1 0-1,-1 0 0,1-1 1,-1 1-1,0 0 0,1-1 1,1 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4.727"/>
    </inkml:context>
    <inkml:brush xml:id="br0">
      <inkml:brushProperty name="width" value="0.2" units="cm"/>
      <inkml:brushProperty name="height" value="0.2" units="cm"/>
      <inkml:brushProperty name="color" value="#E71224"/>
    </inkml:brush>
  </inkml:definitions>
  <inkml:trace contextRef="#ctx0" brushRef="#br0">0 202 8148,'0'0'3337,"12"24"-2747,-4-9-491,75 159 1130,-76-156-1115,0 0 0,1 0-1,1-1 1,0-1 0,16 21-1,-21-32-108,1 0 0,-1 0 0,1 0 0,1-1-1,-1 1 1,1-1 0,-1-1 0,1 1 0,1-1 0,-1 0-1,0 0 1,1-1 0,-1 1 0,1-1 0,0-1 0,-1 0-1,1 0 1,9 1 0,-8-2-35,0 1 0,1-1 0,-1 0 0,1-1 0,-1 0-1,1 0 1,-1-1 0,0 0 0,0-1 0,0 0 0,0 0 0,0 0 0,-1-1-1,1 0 1,-1-1 0,0 1 0,-1-2 0,1 1 0,-1-1 0,0 1 0,0-2-1,0 1 1,7-13 0,0-2-142,0-1-1,-2-1 1,-1 1-1,0-2 1,-2 1-1,-1-1 0,-1-1 1,6-46-1,-4-8 897,-3-95-1,-5 172-641,1 27-23,2 0 0,0-1 0,1 1 0,2-1 0,0 1 0,2-2-1,1 1 1,16 31 0,16 21-39,58 80 0,-11-19-27,-55-79-170,-4 1 1,-1 2-1,-4 0 0,-2 2 0,25 123 1,-28-72-1515,-5 1 0,-2 175 0,-12-277 1624,0 0 1,-1 0-1,-1 0 1,0 0-1,-1 0 1,0-1-1,-1 1 1,0-1-1,-8 16 1,9-23 59,0 1 1,-1-1 0,0 0 0,0 0 0,0 0-1,-1 0 1,1-1 0,-1 0 0,0 0 0,0 0-1,-1 0 1,1-1 0,-1 0 0,0 0 0,0-1 0,0 1-1,0-1 1,0-1 0,0 1 0,-8 0 0,-1 0 106,-1-1 0,1 0 1,-1-2-1,1 0 1,-1 0-1,1-1 1,0-1-1,0-1 0,0 0 1,0-1-1,1 0 1,0-2-1,0 1 1,0-2-1,1 1 0,0-2 1,0 0-1,1-1 1,1 0-1,-1 0 1,2-1-1,-1-1 1,1 0-1,1 0 0,1-1 1,-1 0-1,2-1 1,0 0-1,1 0 1,-7-22-1,5 4-78,2-2 0,1 1 0,2 0 0,1-1 0,2 0 0,1 1 0,2-1 1,1 1-1,1 0 0,15-46 0,1 20-971,3 2 1,2 0-1,59-92 1,-30 62-1645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5.176"/>
    </inkml:context>
    <inkml:brush xml:id="br0">
      <inkml:brushProperty name="width" value="0.2" units="cm"/>
      <inkml:brushProperty name="height" value="0.2" units="cm"/>
      <inkml:brushProperty name="color" value="#E71224"/>
    </inkml:brush>
  </inkml:definitions>
  <inkml:trace contextRef="#ctx0" brushRef="#br0">22 96 784,'0'0'7737,"0"9"-7054,0 49 998,1-58-1680,0 0 0,0 0 0,0 0-1,0 0 1,0 0 0,0 0 0,0 0 0,0-1 0,0 1 0,0 0-1,0-1 1,0 1 0,-1-1 0,1 1 0,0-1 0,0 1-1,0-1 1,-1 1 0,1-1 0,0 0 0,-1 0 0,1 1 0,-1-1-1,2-1 1,1-10 151,0-1-1,0 1 0,-1-1 0,0 1 0,-1-1 0,-1 0 1,0 0-1,-3-17 0,3 29-149,1 1 0,-1-1 0,0 0 0,0 0 0,0 1 0,0-1 0,0 0 0,0 1 0,0-1 1,0 0-1,0 1 0,-1-1 0,1 0 0,0 1 0,0-1 0,-1 0 0,1 1 0,0-1 0,-1 1 0,1-1 0,0 0 0,-1 1 0,1-1 0,-1 1 0,1-1 0,-1 1 0,1-1 1,-1 1-1,1 0 0,-1-1 0,0 1 0,1 0 0,-1-1 0,1 1 0,-1 0 0,0 0 0,1 0 0,-1-1 0,0 1 0,0 0 0,1 0 0,-1 0 0,0 0 0,1 0 0,-1 0 1,0 0-1,1 1 0,-1-1 0,0 0 0,1 0 0,-1 0 0,0 1 0,1-1 0,-1 0 0,1 1 0,-1-1 0,0 0 0,1 1 0,-1 0 0,-27 26-5381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0:43:05.693"/>
    </inkml:context>
    <inkml:brush xml:id="br0">
      <inkml:brushProperty name="width" value="0.2" units="cm"/>
      <inkml:brushProperty name="height" value="0.2" units="cm"/>
      <inkml:brushProperty name="color" value="#E71224"/>
    </inkml:brush>
  </inkml:definitions>
  <inkml:trace contextRef="#ctx0" brushRef="#br0">1 159 8340,'0'0'2617,"26"-23"-2390,90-71 96,-111 90-298,1 0 0,-1 0 0,1 0 0,0 1 0,0 0 0,0 0 1,0 1-1,1-1 0,-1 2 0,1-1 0,-1 1 0,1-1 0,0 2 1,0-1-1,8 1 0,4 0 96,14-2 62,13 0 174,87 5-1,-121-2-331,0 1-1,1 0 0,-2 1 1,1 0-1,0 1 1,0 0-1,-1 1 0,0 0 1,0 1-1,-1 0 1,1 1-1,10 9 0,-16-11-14,-1 0 0,0 0 0,0 1 0,0 0 0,0-1 0,-1 1 0,0 1 0,-1-1 1,1 0-1,-1 1 0,-1-1 0,1 1 0,-1 0 0,0-1 0,0 1 0,-1 0 0,0 0 0,0 0 0,-1-1 0,0 1 0,-2 8 0,-1 6 17,-1 0 0,-1-1 1,-1 0-1,-1 0 0,-15 28 1,15-33-23,-97 197 49,96-187-60,0 1 0,1 0 0,2 1 1,0-1-1,2 1 0,-1 46 0,5-57 6,-1-5-20,0-1 0,1 0 0,1 1 0,0-1 0,0 0 0,1 0 0,0 0 0,1 0 0,0 0 0,0 0 0,10 18 0,-2-11-169,0-1-1,27 30 0,-33-41-141,-1-1-1,1 0 0,-1-1 0,1 1 0,0-1 0,1 0 0,-1 0 1,0-1-1,1 1 0,0-1 0,-1 0 0,1-1 0,0 1 0,7 0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15.769"/>
    </inkml:context>
    <inkml:brush xml:id="br0">
      <inkml:brushProperty name="width" value="0.2" units="cm"/>
      <inkml:brushProperty name="height" value="0.2" units="cm"/>
      <inkml:brushProperty name="color" value="#E71224"/>
    </inkml:brush>
  </inkml:definitions>
  <inkml:trace contextRef="#ctx0" brushRef="#br0">14 1776 2481,'0'0'2425,"-1"0"-2342,1 0 0,-1 0 0,1 0-1,0 1 1,-1-1 0,1 0 0,-1 0 0,1 0-1,-1 0 1,1 0 0,-1 0 0,1 0 0,-1 0-1,1 0 1,-1 0 0,1-1 0,0 1-1,-5-3 912,4 2-911,2-8-85,0 0 1,1-1 0,0 1-1,0 0 1,1 0 0,0 0-1,1 1 1,0-1-1,9-15 1,58-76 173,-45 67-114,28-35 146,66-63 0,-81 91-177,309-292 346,-279 275-311,19-15 127,105-66 0,353-173 196,-336 188-164,-135 75-25,150-69 0,-211 111-187,29-12 38,2 1 0,80-19 0,-49 26 31,0 3-1,123 4 1,-120 4-55,-63-1-4,-1 2 0,1 0 0,-1 0 0,0 2 1,0 0-1,18 7 0,85 44 212,-29-13-148,-64-30-54,-1 2 1,-1 0-1,-1 1 0,0 1 1,31 30-1,-19-13 30,-1 1-1,37 52 1,-5 18 33,-24-35-10,-24-42-33,-3 1 1,0 1-1,-1 0 1,11 41 0,23 126 231,-40-163-274,4 44 69,-10-58-58,1 0-1,1 0 1,7 23-1,41 113 88,-51-154-99,1 20 12,-1-20-17,0 0 1,0-1-1,0 1 0,0 0 1,0 0-1,1-1 0,-1 1 1,0 0-1,0-1 0,0 1 0,1 0 1,-1 0-1,0-1 0,1 1 1,-1-1-1,1 1 0,-1 0 1,1-1-1,-1 1 0,1-1 1,-1 1-1,1-1 0,-1 1 1,1-1-1,0 1 0,-1-1 1,1 0-1,0 1 0,1-1 1,0 0-69,-2 43-48,0-33 86,0-8-46,0-39-2562,1 3 746,-4-43 0,3 76 1815,0-1 1,-1 0-1,1 1 0,0-1 0,-1 0 0,1 1 1,-1-1-1,1 0 0,-1 1 0,0-1 0,0 1 0,0-1 1,0 1-1,0 0 0,0-1 0,0 1 0,0 0 1,0 0-1,-1-1 0,1 1 0,0 0 0,-4-1 1,1 1-98,0 0 1,0 0-1,0 0 1,0 1 0,-1 0-1,1-1 1,-7 2-1,-5 0-321,4 5 157,12-6 320,0 1 0,0-1-1,0 0 1,0 0-1,0 0 1,-1 0-1,1 0 1,0 0-1,0 0 1,0 1 0,0-1-1,0 0 1,0 0-1,0 0 1,0 0-1,0 0 1,0 1-1,0-1 1,0 0-1,-1 0 1,1 0 0,0 0-1,0 1 1,0-1-1,0 0 1,0 0-1,0 0 1,1 0-1,-1 1 1,0-1 0,0 0-1,0 0 1,0 0-1,0 0 1,0 0-1,0 1 1,0-1-1,0 0 1,0 0 0,0 0-1,1 0 1,-1 0-1,0 0 1,0 1-1,0-1 1,0 0-1,0 0 1,0 0-1,1 0 1,-1 0 0,0 0-1,0 0 1,0 0-1,0 0 1,0 0-1,1 0 1,-1 0-1,0 0 1,0 0 0,0 0-1,0 0 1,1 0-1,19 0-267,-5 0 162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17.308"/>
    </inkml:context>
    <inkml:brush xml:id="br0">
      <inkml:brushProperty name="width" value="0.2" units="cm"/>
      <inkml:brushProperty name="height" value="0.2" units="cm"/>
      <inkml:brushProperty name="color" value="#E71224"/>
    </inkml:brush>
  </inkml:definitions>
  <inkml:trace contextRef="#ctx0" brushRef="#br0">52 407 496,'0'0'3426,"-2"-6"-3066,0 1-255,0 1-1,-1-1 1,1 1-1,-1 0 1,0 0 0,0 0-1,0 0 1,0 0 0,-1 1-1,1 0 1,-1-1-1,0 1 1,-6-3 0,33 24 2781,31 30-3006,-27-23 360,23 21-93,61 52 59,-33-30-140,-67-59-58,0 0 0,0 1 0,-1 0 0,0 1 0,13 20 0,12 11 8,-13-14-20,-17-21 1,-1-1 0,1 0 0,0 1-1,1-2 1,-1 1 0,1-1 0,12 9 0,-16-13-13,-2-1 18,0 0 0,1 0 0,-1 1 1,0-1-1,0 0 0,0 0 0,1 0 0,-1 0 0,0 1 1,0-1-1,1 0 0,-1 0 0,0 0 0,0 0 0,1 0 1,-1 0-1,0 0 0,0 0 0,1 0 0,-1 0 0,0 0 1,1 0-1,-1 0 0,0 0 0,0 0 0,1 0 0,-1 0 1,0 0-1,0 0 0,1 0 0,-1 0 0,0 0 0,0-1 1,1 1-1,-1 0 0,0 0 0,0 0 0,1 0 0,-1-1 1,0 1-1,0 0 0,0 0 0,0 0 0,1-1 0,-1 1 1,0 0-1,0 0 0,0-1 0,0 1 0,0 0 0,0 0 1,0-1-1,0 1 0,0 0 0,0-1 0,0 1 1,0 0-1,0 0 0,0-1 0,0 1 0,4-25 108,-3 18-123,21-175 344,-17 127-222,-3 0-1,-4-65 1,-1 18-96,3-185-130,0 286 118,0 1 0,0 0 0,0 0 0,0-1 0,0 1 0,0 0 0,0 0 0,0-1 0,0 1 0,0 0 0,0 0 0,0-1 0,0 1 0,0 0 0,0 0 1,0-1-1,0 1 0,0 0 0,0 0 0,0 0 0,0-1 0,0 1 0,0 0 0,1 0 0,-1-1 0,0 1 0,0 0 0,0 0 0,0 0 0,1 0 0,-1-1 1,0 1-1,0 0 0,0 0 0,1 0 0,-1 0 0,0 0 0,0 0 0,0 0 0,1-1 0,-1 1 0,0 0 0,0 0 0,1 0 0,-1 0 0,0 0 0,0 0 0,1 0 1,-1 0-1,0 0 0,0 0 0,1 0 0,-1 1 0,0-1 0,1 0 0,-1 0 0,0 0 1,0 0-1,0 0 0,1 0 0,-1 0 1,0 0-1,0 0 0,0 0 0,1 0 0,-1 0 1,0 0-1,0 0 0,0 0 0,1 0 0,-1 0 1,0 0-1,0 0 0,0 0 0,1 0 1,-1-1-1,0 1 0,0 0 0,0 0 0,0 0 1,0 0-1,1 0 0,-1 0 0,0-1 0,0 1 1,0 0-1,0 0 0,0 0 0,0 0 0,0-1 1,1 1-1,-1 0 0,0 0 0,0 0 1,0-1-1,0 1 0,0 0 0,0 0 0,0 0 1,0 0-1,0-1 0,0 1 0,0 0 0,0 0 1,0 0-1,0-1 0,0 1 0,0-1 34,-54 34-9882,41-32 9564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3.251"/>
    </inkml:context>
    <inkml:brush xml:id="br0">
      <inkml:brushProperty name="width" value="0.2" units="cm"/>
      <inkml:brushProperty name="height" value="0.2" units="cm"/>
      <inkml:brushProperty name="color" value="#E71224"/>
    </inkml:brush>
  </inkml:definitions>
  <inkml:trace contextRef="#ctx0" brushRef="#br0">1 674 6323,'13'-14'6197,"52"-62"-4836,-8 11-1292,2 2-1,3 3 1,3 3-1,2 3 1,2 3-1,3 2 1,2 4 0,1 3-1,137-53 1,-201 93-1380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19.422"/>
    </inkml:context>
    <inkml:brush xml:id="br0">
      <inkml:brushProperty name="width" value="0.2" units="cm"/>
      <inkml:brushProperty name="height" value="0.2" units="cm"/>
      <inkml:brushProperty name="color" value="#E71224"/>
    </inkml:brush>
  </inkml:definitions>
  <inkml:trace contextRef="#ctx0" brushRef="#br0">68 28 944,'0'0'7892,"-2"-5"-7148,1 3-839,0 1 201,1 0-1,-1-1 1,1 1-1,-1 0 1,1 0-1,-1 0 1,0 0-1,1 0 1,-1 0-1,0 0 1,0 0-1,0 0 1,0 0-1,0 1 1,0-1 0,0 0-1,0 0 1,0 1-1,0-1 1,0 1-1,0-1 1,-3 0-1,0 10 125,-2 11-211,0-1 1,2 1 0,0 0 0,2 1 0,0-1-1,1 39 1,-12 291 18,13-237 2,16 385-160,-5-98 20,-11-284 74,13 84-105,-13 481-1853,10-681 1191,-51 26-7986,40-22 8688,-1 1-1,1-1 0,-2 6 1,1 17 32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20.756"/>
    </inkml:context>
    <inkml:brush xml:id="br0">
      <inkml:brushProperty name="width" value="0.2" units="cm"/>
      <inkml:brushProperty name="height" value="0.2" units="cm"/>
      <inkml:brushProperty name="color" value="#E71224"/>
    </inkml:brush>
  </inkml:definitions>
  <inkml:trace contextRef="#ctx0" brushRef="#br0">1 83 1265,'0'0'5976,"0"10"-5544,2 8-352,0 1 0,2 0 1,0-1-1,1 0 0,1 0 1,1 0-1,17 32 0,15 45 22,-28-61-99,-6-15 2,0 1 0,2-1 0,0-1 0,1 1 0,1-1 0,0-1 0,24 32 0,-17-28-14,8 7 5,-12-19-8,-1 1 0,0 0 0,-1 0 0,0 1 0,0 1 1,8 13-1,-16-23 7,-1-1 0,0 1-1,0-1 1,1 0 0,-1 0 0,1 0 0,-1 0 0,1 0-1,0 0 1,-1 0 0,5 1 0,12 11-99,-5 1 234,-6-30 177,-4 4-378,10-69 175,4 31-106,2 1 0,3 0 0,27-44 0,-37 70 26,-2-1-1,10-26 1,-9 17-12,-7 23 3,-1-1 1,0 0-1,-1 1 1,2-23-1,-4-77 118,0 108-109,-40-31-8268,32 20 8148,3 5-2,-22-27-377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22.776"/>
    </inkml:context>
    <inkml:brush xml:id="br0">
      <inkml:brushProperty name="width" value="0.2" units="cm"/>
      <inkml:brushProperty name="height" value="0.2" units="cm"/>
      <inkml:brushProperty name="color" value="#E71224"/>
    </inkml:brush>
  </inkml:definitions>
  <inkml:trace contextRef="#ctx0" brushRef="#br0">107 9 320,'-2'-7'9890,"2"7"-9889,-1 0 1,1-1-1,0 1 0,0 0 0,-1 0 1,1 0-1,0 0 0,0 0 0,-1-1 1,1 1-1,0 0 0,-1 0 0,1 0 1,0 0-1,-1 0 0,1 0 0,0 0 1,-1 0-1,1 0 0,0 0 0,0 0 1,-1 0-1,1 1 0,0-1 0,-1 0 1,1 0-1,0 0 0,0 0 0,-1 0 1,1 0-1,0 1 0,0-1 0,-1 0 1,1 0-1,0 0 0,0 1 0,-1-1 1,1 0-1,0 0 0,0 1 0,0-1 1,0 0-1,0 1 0,-1-1 0,1 0 1,0 0-1,0 1 0,0-1 0,0 0 1,0 1-1,0-1 0,0 0 0,0 1 1,0-1-1,0 0 0,0 1 0,0-1 1,0 1-1,1 0 2,-1 759-2033,0-758 1955,-11-27-5200,9 24 5182,0 0-1,-1 0 0,1 0 1,0 1-1,-1-1 1,1 1-1,-1-1 0,1 1 1,-1 0-1,1 0 1,-1 0-1,1 0 0,0 1 1,-1-1-1,1 1 1,-3 0-1,1 0-19,1-1 0,0 0 1,-1 1-1,1-1 0,-1 0 1,1-1-1,-1 1 0,-6-2 0,8-4-188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24.101"/>
    </inkml:context>
    <inkml:brush xml:id="br0">
      <inkml:brushProperty name="width" value="0.2" units="cm"/>
      <inkml:brushProperty name="height" value="0.2" units="cm"/>
      <inkml:brushProperty name="color" value="#E71224"/>
    </inkml:brush>
  </inkml:definitions>
  <inkml:trace contextRef="#ctx0" brushRef="#br0">1 0 960,'0'0'5574,"0"36"-4312,13 44-817,-12-60-429,0 0 0,2-1 0,8 32 0,5-9-30,-12-35 11,-1 1 1,0-1-1,0 1 1,-1-1-1,0 1 0,0 0 1,0 15-1,12 53 54,-14-73-60,1 0-1,-1 0 1,1 0-1,0-1 1,0 1-1,0 0 1,0 0-1,0-1 1,1 1 0,-1 0-1,1-1 1,0 0-1,0 1 1,0-1-1,0 0 1,0 0-1,0 0 1,1 0-1,-1 0 1,1-1 0,3 3-1,-4-4-65,-1 1 52,0 1 0,0 0-1,1-1 1,-1 0-1,0 1 1,1-1 0,-1 0-1,1 0 1,-1 0-1,1 0 1,0 0-1,0 0 1,-1 0 0,1 0-1,0-1 1,0 1-1,0-1 1,0 1 0,-1-1-1,1 0 1,3 1-1,-3-1-53,24-37-7,-20 31 103,-1 1 0,-1-1 0,1-1-1,-1 1 1,-1 0 0,1-1 0,4-11 0,32-117 477,-34 110-430,1 2 65,-5 4-116,-2 18-18,-1 1 0,1-1 0,0 0 0,0 0 0,0 1 0,0-1 0,0 0 0,0 0-1,0 0 1,0 1 0,0-1 0,0 0 0,0 0 0,1 1 0,-1-1 0,0 0 0,1 0-1,-1 1 1,0-1 0,1 0 0,0 0 0,13-17-73,7-6 16,-20 23 57,-1 1 1,0 0-1,0 0 1,1 0-1,-1-1 1,0 1-1,1 0 1,-1 0-1,0-1 1,0 1-1,0 0 1,1-1-1,-1 1 1,0 0-1,0-1 1,0 1-1,0 0 0,1-1 1,-1 1-1,0 0 1,0-1-1,0 1 1,0 0-1,0-1 1,0 1-1,0 0 1,0-1-1,0 1 1,0-1-1,0 1 1,-1-1-1,1 1-36,0 0-1,0-1 1,0 1-1,0 0 1,0-1-1,0 1 1,0 0-1,0-1 1,0 1-1,0-1 1,0 1 0,0 0-1,0-1 1,0 1-1,1 0 1,-1 0-1,0-1 1,0 1-1,0 0 1,0-1-1,1 1 1,-1 0 0,0 0-1,0-1 1,0 1-1,1 0 1,-1 0-1,0-1 1,1 1-1,-1 0 1,0 0-1,0 0 1,1 0-1,-1-1 1,0 1 0,1 0-1,-1 0 1,0 0-1,1 0 1,-1 0-1,0 0 1,1 0-1,-1 0 1,0 0-1,1 0 1,-1 0 0,0 0-1,1 0 1,-1 0-1,0 0 1,1 1-1,-1-1 1,1 0-1,1 27-4812,-29 8 4262,25-28 227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27.351"/>
    </inkml:context>
    <inkml:brush xml:id="br0">
      <inkml:brushProperty name="width" value="0.2" units="cm"/>
      <inkml:brushProperty name="height" value="0.2" units="cm"/>
      <inkml:brushProperty name="color" value="#E71224"/>
    </inkml:brush>
  </inkml:definitions>
  <inkml:trace contextRef="#ctx0" brushRef="#br0">67 36 784,'0'0'4056,"-9"0"-3235,-49 0 4179,74 0-5768,276 15 706,-242-2 63,-41-10-1,0 0-1,0-1 0,1 0 1,-1 0-1,17 0 0,50 2 16,137 25 0,-183-23-15,50-1-15,-26-2 3,-2-2 9,-38-1 7,0 0 0,1 1 0,-1 0 0,0 1 0,25 8 1,-35-9-12,21 8-10,-1-1 1,2-1 0,-1-1 0,43 4-1,-62-10 18,1 1 0,-1 0 0,0 1 0,0-1 0,0 1 0,0 0 0,0 1 0,0-1 0,10 7 0,51 39-73,-34-23 28,77 63-36,-44-30-96,-60-54 174,-5-4 1,1 1-1,-1 0 1,1 0-1,-1 0 0,0 0 1,0 0-1,1 1 1,-1-1-1,0 0 0,0 1 1,0-1-1,0 0 1,0 1-1,-1-1 1,1 1-1,0-1 0,-1 1 1,1 0-1,-1-1 1,1 3-1,0-1-2,0 1 1,0-1-1,1 0 1,-1 0-1,1 0 1,0 0-1,0 0 0,0 0 1,0 0-1,0-1 1,5 5-1,-6-6 6,0 0 1,0 0-1,0 0 0,-1 0 0,1 0 0,0 0 0,0 0 0,-1 0 0,1 0 1,0 0-1,-1 0 0,1 0 0,-1 1 0,1-1 0,-1 0 0,0 0 0,1 3 1,4 9-90,1-11 63,-5-2 18,0 0-1,1 0 1,-1 1-1,0-1 1,0 0-1,0 1 1,0-1-1,0 1 1,-1-1-1,1 1 0,0 0 1,0-1-1,0 1 1,0 0-1,-1 0 1,1-1-1,0 1 1,0 0-1,0 1 1,5 6-123,-6-8 125,1 1 0,-1-1 0,1 0 0,-1 0 0,0 0 0,1 1 0,-1-1-1,1 0 1,-1 0 0,0 1 0,1-1 0,-1 0 0,0 1 0,0-1 0,1 0-1,-1 1 1,0-1 0,0 0 0,1 1 0,-1-1 0,0 1 0,0-1 0,0 0-1,0 1 1,0-1 0,0 1 0,0-1 0,1 1 0,-1-1 0,0 0 0,0 1 0,-1 1 357,1-40-92,0-315-725,0 346 473,-1 1 1,0-1-1,0 1 0,-1-1 1,0 1-1,-5-10 0,5 10-1,0 0-1,0 0 1,0 1-1,1-1 1,-1 0-1,1-9 1,0 10-4,0 0 1,0 0 0,0 0 0,0 1 0,-1-1 0,1 0 0,-1 1 0,-1 0 0,1-1-1,0 1 1,-6-6 0,6 6 55,-3-1 214,-17 8-45,20-2-226,0 0-1,0 1 1,0-1-1,0 1 1,0-1 0,0 1-1,1-1 1,-1 1-1,1 0 1,-1 0-1,1 0 1,-1 0 0,1 0-1,0 0 1,0 0-1,-1 4 1,0-1 8,0 1 0,0-1 1,0 1-1,1 0 0,0-1 1,-1 12-1,2 174 176,0-188-186,1 0 1,-1 0 0,1-1-1,0 1 1,0 0 0,0-1-1,0 1 1,0-1-1,1 1 1,-1-1 0,1 1-1,0-1 1,-1 0 0,4 3-1,13 23 1,-14-17 3,1 0 1,1-1-1,12 20 0,7 11 36,-22-35-34,-2-4-7,0 1 1,0-1 0,0 1 0,0-1-1,0 1 1,0 0 0,-1-1 0,1 1-1,-1 0 1,0 0 0,0 5 0,13 32 850,-28-42-711,0 0 0,0 1 0,0 1 0,-26 2 0,-5 1-24,-17-3 43,17 2-114,0-3-1,0-1 1,0-2-1,-54-13 1,-15-1-27,45 8-4,48 4 42,18 5-268,0 0 1,-1-1-1,1 2 0,0-1 0,0 0 0,-1 1 0,-6 0 1,84 0-2238,-16 0-2402,-51-1 4691,1-1 1,-1 0-1,0 0 0,0 0 0,0-1 0,0 0 1,0 0-1,0-1 0,-1 1 0,8-7 0,16-9-112,-12 10 139,0 2 1,1 0-1,0 1 1,0 0-1,1 2 1,-1 0-1,1 1 1,29 0-1,43-4 48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36.883"/>
    </inkml:context>
    <inkml:brush xml:id="br0">
      <inkml:brushProperty name="width" value="0.2" units="cm"/>
      <inkml:brushProperty name="height" value="0.2" units="cm"/>
      <inkml:brushProperty name="color" value="#E71224"/>
    </inkml:brush>
  </inkml:definitions>
  <inkml:trace contextRef="#ctx0" brushRef="#br0">18 1 2849,'0'0'6731,"-4"0"-6005,-9 0-363,14-1-401,33 3-276,-9 2 308,-1 2 1,1 0 0,-1 1 0,-1 2 0,43 21-1,-35-15 14,1-2 0,63 19 0,157 39-22,-226-63 28,0 1 0,46 25 0,-46-20 1,49 17 0,8 2-1,-60-22-10,47 14 0,-31-13 3,-1 3 0,-1 0 0,52 32 0,-40-21-3,114 43-20,-110-43 16,-41-21 0,5 6 0,21 4 0,-19-2 4,1 0 1,32 15-1,-52-27-4,5 10 29,0-7-25,0-1-1,0 1 1,0 1-1,-1-1 1,1 1 0,6 9-1,27 25 10,-23-22-25,-13-14 10,-1-1 0,1 0 0,-1 0 0,1 0 1,0 0-1,0 0 0,0-1 0,0 1 0,0 0 1,5 1-1,-3 0-12,1 0-1,-1 0 1,0 0 0,0 0-1,0 0 1,-1 1 0,7 8 0,3 2-32,0 7-34,-10-14 523,-3-51-302,-2 31-166,0 0 0,0-1 0,-1 1 0,-1 0-1,0 0 1,-10-19 0,-11-40-143,-15-49-249,15 49 196,7 25 92,-25-48 0,40 88 128,-1-1 54,4 7-26,-1 0 1,1 0-1,0 0 0,0 0 0,-1 0 0,1 0 0,-1 0 0,1 0 1,-1 0-1,1 0 0,-1 0 0,0 0 0,1 0 0,-1 1 0,0-1 1,0 0-1,0 0 0,0 1 0,1-1 0,-1 1 0,0-1 0,0 1 0,0-1 1,0 1-1,0-1 0,0 1 0,0 0 0,0 0 0,-2-1 0,1 50 67,1-5-95,-1-32-1,1 0 0,1 1 1,0-1-1,1 0 0,0 1 0,0-1 0,2 0 1,0 0-1,0 0 0,1 0 0,0 0 1,7 11-1,8 12 0,-16-27 6,1-1-1,0 1 0,0-1 1,1 0-1,9 10 0,13 19-56,-19-28 62,0 1 1,0 0-1,-1 0 0,0 1 1,-1 0-1,0 0 0,8 19 1,-9-11 0,4-1 17,6 4 40,-15-18-62,-1-2-3,1 0 1,0 0-1,-1 0 1,1 0-1,0 0 0,0 0 1,0 0-1,0 0 1,0 0-1,0 0 1,0 0-1,0 0 1,0 0-1,1 0 0,-1 0 1,0 0-1,1 0 1,-1 0-1,0 0 1,1 0-1,-1 0 1,1-1-1,0 1 0,-1 0 1,1 0-1,-1-1 1,1 1-1,0 0 1,7 3 1666,-594-4-1296,583 0 3,32 0-1592,23 0 1176,41 0-216,-79 2 232,-1 2 18,0-3 1,1-1-27,-3 0-24,-7 0 13,7 0 35,3 0-2,-3 0-36,-7 0 28,5 0 28,-6 0-2,-1 0-26,7 0 10,-5 0-16,7 0-33,0 0 49,-8 0 35,-1 0 0,7 0-27,-5 0-21,5 0 21,-7 0 53,23 0-24,-23 0 6,0 0-19,10 0-24,-1 0 8,15 0 117,-23 0-151,-1 0 23,-1 0-84,0 1-1,0-1 1,1 0-1,-1 0 1,0-1 0,0 1-1,0 0 1,1 0 0,-1-1-1,0 1 1,0 0 0,0-1-1,0 1 1,0-1-1,0 0 1,0 1 0,0-1-1,2-1 1,-2 1-1,-1 1 0,1-1 1,0 0-1,-1 1 0,1-1 0,0 1 1,0 0-1,-1-1 0,1 1 0,0 0 1,0-1-1,0 1 0,0 0 0,0 0 1,-1 0-1,1-1 0,0 1 0,0 0 1,1 1-1,-52 27-6679,46-25 6734,1-1-1,-1 1 1,1-1 0,0 1 0,0 0 0,0 0 0,0 0 0,1 1 0,-1-1-1,1 0 1,0 1 0,0 0 0,0 0 0,0-1 0,1 1 0,0 0 0,-2 7-1,3-2-219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44.253"/>
    </inkml:context>
    <inkml:brush xml:id="br0">
      <inkml:brushProperty name="width" value="0.2" units="cm"/>
      <inkml:brushProperty name="height" value="0.2" units="cm"/>
      <inkml:brushProperty name="color" value="#E71224"/>
    </inkml:brush>
  </inkml:definitions>
  <inkml:trace contextRef="#ctx0" brushRef="#br0">1660 65 2257,'0'0'7142,"-7"-2"-6512,-70-14 972,57 14-1425,-1-2-1,1 0 0,-22-8 0,20 5-186,-1 2-1,0 0 0,0 2 0,0 0 1,0 2-1,-46 2 0,21 0-15,29 1 21,-1 1 0,1 0 0,1 2 0,-1 0 0,0 1 0,1 1 0,1 1 0,-25 14 0,-21 8-59,-94 48 108,87-41-59,-75 40-86,135-70 80,0-1 1,1 1-1,-1 1 1,-11 13-1,-15 12-18,27-27 19,-4 4 7,-1 1 0,1 0 1,1 1-1,0 0 1,-11 15-1,-84 123-88,77-105 39,10-17-18,-23 45 0,-6 30 67,44-88 9,-8 13 37,-21-17-7270,32-12 7193,1 0-1,-1 0 1,1 1-1,0-1 1,-2-2 0,-6-3-646,-10 0 258,13 4 274,-1 0 0,1 0 0,0 0 0,0-1 0,1 0-1,-1 0 1,-9-8 0,14 10 101,0-1 0,1 1 0,-1-1 0,1 1 0,0-1 0,-1 0 0,1 1 0,0-1 0,0 1 0,0-1 0,0 1 0,0-1 0,0 0 0,0 1 0,1-1 0,-1 1 0,1-1 0,-1 1 0,1-1 0,-1 1 0,1-1 0,0 1 0,1-3 0,22-33-178,0 10 219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45.879"/>
    </inkml:context>
    <inkml:brush xml:id="br0">
      <inkml:brushProperty name="width" value="0.2" units="cm"/>
      <inkml:brushProperty name="height" value="0.2" units="cm"/>
      <inkml:brushProperty name="color" value="#E71224"/>
    </inkml:brush>
  </inkml:definitions>
  <inkml:trace contextRef="#ctx0" brushRef="#br0">14 1 1345,'0'0'9279,"0"11"-9456,0 569-209,-13-491 121,13-88 145,0 14-292,0-11 415,0-11 382,0 2-393,0 0 0,0 0-1,1 0 1,-1 0-1,1 1 1,0-1-1,1 0 1,-1 0-1,1 1 1,0-1 0,0 0-1,0 1 1,1 0-1,0 0 1,0-1-1,0 2 1,0-1 0,0 0-1,5-3 1,-6 4 0,8-9-17,1-1-1,-1 2 0,2 0 1,0 0-1,0 1 1,1 0-1,0 1 0,1 1 1,26-13-1,-33 18 6,0 0 0,-1-1 0,0 0-1,0 0 1,0 0 0,0-1 0,6-6-1,-5 4 21,1 0 0,0 1 0,0 0 0,10-5-1,4-3 5,-17 11-4,0-1-1,0 1 1,1 0 0,-1 1 0,0 0 0,9-3 0,7-3-24,-16 6 17,0 0 0,-1 0-1,1 1 1,0-1 0,0 1 0,0 0 0,0 1-1,0-1 1,10 1 0,-12 1 8,-1-1-1,0 0 1,1 0 0,-1 0-1,0 0 1,1-1 0,-1 1 0,0-1-1,1 1 1,-1-1 0,0 0-1,0 0 1,1 0 0,-1 0-1,0 0 1,2-2 0,-2 2-1,-1-1 1,1 1-1,0 0 1,0 0-1,0 0 1,0 1 0,0-1-1,0 0 1,0 1-1,1-1 1,-1 1 0,0 0-1,0-1 1,0 1-1,0 0 1,3 1-1,-3-7 155,-28 4-5437,21 2 5109,0 1 1,0 0-1,1 0 0,-1 0 0,0 0 0,1 1 0,-1-1 0,1 1 0,-1 1 1,1-1-1,0 0 0,0 1 0,-6 5 0,-68 66-1212,64-65 1332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53.982"/>
    </inkml:context>
    <inkml:brush xml:id="br0">
      <inkml:brushProperty name="width" value="0.2" units="cm"/>
      <inkml:brushProperty name="height" value="0.2" units="cm"/>
      <inkml:brushProperty name="color" value="#E71224"/>
    </inkml:brush>
  </inkml:definitions>
  <inkml:trace contextRef="#ctx0" brushRef="#br0">2086 0 2161,'0'0'6763,"-13"2"-5544,9 1-1115,0 0-1,0-1 1,0 1-1,1 1 1,0-1-1,0 0 1,0 1-1,0 0 1,0 0-1,0-1 1,1 2-1,-4 7 1,-19 61 276,12-33-193,-1-2-95,0 5-11,-2 0-1,-1-1 0,-3-1 0,-1-1 1,-35 49-1,32-58-48,-2-1 0,0-1 0,-32 25 0,-121 84-1,153-121-37,0-2 0,-1-1 0,0-1 0,-1-2 0,-46 14 0,-42 6-92,-209 88 1,299-110 77,1 0 1,-1-2-1,0-1 0,-1-1 1,1-2-1,-1 0 1,0-2-1,-29-2 1,45 0 20,1-1 0,-1 0 0,0-1 1,1 0-1,0-1 0,-1 0 0,1 0 1,1-1-1,-1-1 0,-13-9 0,14 9-3,1 0 0,-1 1 0,0 0-1,0 0 1,0 1 0,-1 1 0,0-1 0,0 2-1,0-1 1,-13-1 0,21 4 3,1 0 1,0 0-1,0 0 1,-1 0-1,1 0 0,0 0 1,0-1-1,-1 1 1,1 0-1,0-1 0,0 1 1,0-1-1,0 1 1,-1-1-1,1 0 0,0 1 1,0-1-1,-1-1 1,0 0 2,1 1 1,-1 0-1,0-1 1,0 1 0,-1 0-1,1 0 1,0 0-1,0 1 1,0-1 0,-1 0-1,1 1 1,0-1-1,-1 1 1,1 0 0,0 0-1,-1 0 1,-3 1-1,1-2-7,-1 1 0,1-1 0,0 0 0,0-1 0,0 1 0,0-1 0,0 0 0,1 0 0,-1 0 0,-7-6 0,-49-38-35,45 33 101,1 0 0,-32-17 0,39 25-29,6 4-14,0 0-1,0 0 1,0 0 0,-1 0 0,1 0 0,0 0 0,0 1 0,-1-1-1,1 1 1,-1-1 0,-2 1 0,0-5 89,5 4-99,0 1 0,-1-1-1,1 1 1,0-1 0,-1 1 0,1-1-1,0 1 1,-1-1 0,1 1 0,-1 0-1,1-1 1,0 1 0,-1 0 0,1-1-1,-1 1 1,1 0 0,-1-1 0,1 1-1,-1 0 1,0 0 0,1 0 0,-1-1-1,1 1 1,-1 0 0,-1 0 0,1 1 16,-1-1 1,1 0-1,-1 0 1,1 0-1,-1 0 1,1 0-1,-1 0 0,0 0 1,1 0-1,-1 0 1,1-1-1,-1 1 1,1-1-1,-1 1 1,1-1-1,-1 0 1,1 1-1,0-1 1,-1 0-1,1 0 0,0 0 1,0 0-1,-1 0 1,0-2-1,2 1 12,0-86-12396,0 87 12329,0 1 0,0-1 0,0 0 0,0 1 0,0-1 0,0 1-1,0-1 1,1 0 0,-1 1 0,0-1 0,0 1 0,1-1 0,-1 0 0,0 1 0,1-1 0,-1 1 0,1-1-1,-1 1 1,1-1 0,-1 1 0,1 0 0,-1-1 0,1 1 0,-1 0 0,1-1 0,-1 1 0,1 0 0,0-1-1,-1 1 1,1 0 0,-1 0 0,1 0 0,0 0 0,26 0-540,-16 0 572,4 0-22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08:56.645"/>
    </inkml:context>
    <inkml:brush xml:id="br0">
      <inkml:brushProperty name="width" value="0.2" units="cm"/>
      <inkml:brushProperty name="height" value="0.2" units="cm"/>
      <inkml:brushProperty name="color" value="#E71224"/>
    </inkml:brush>
  </inkml:definitions>
  <inkml:trace contextRef="#ctx0" brushRef="#br0">28 0 848,'0'0'3325,"0"6"-2722,0 2-306,1 1 0,0-1 0,1 1 1,0-1-1,0 0 0,5 13 0,29 103 466,-32-76-296,-2-44-428,3 7 23,-1 0-1,0 1 1,-1-1-1,0 1 1,1 15 0,-4-22-60,1 0 1,0-1 0,0 1 0,1-1-1,-1 1 1,1-1 0,0 1-1,0-1 1,4 6 0,-3-5-1,0 0 0,0 0-1,-1 1 1,0-1 0,0 1 0,0-1 0,0 1-1,-1 0 1,1 11 0,-2-9-17,-1-3 16,1-1 1,0 0-1,0 1 1,1-1 0,-1 0-1,1 1 1,0-1-1,0 0 1,0 0 0,0 1-1,1-1 1,2 4-1,0 3-104,-6-26 65,0-4 4,-1 0 1,-1 1 0,0-1-1,-1 0 1,-2 1-1,0 0 1,0 1-1,-15-24 1,-24-61 59,29 67-45,13 30 21,1-1 1,0 1-1,0-1 0,1 0 1,0 0-1,0 0 1,-2-8-1,4 13 182,-2-14 603,1 14-773,0 1 0,1-1 0,-1 1 0,0-1 0,0 1 0,1-1 1,-1 0-1,0 1 0,1-1 0,-1 0 0,1 0 0,-1 0 0,1 1 0,-1-1 0,1 0 0,-1 0 0,1 0 0,0 0 0,0 0 0,-1 0 0,1 1 0,0-1 0,0 0 0,0 0 0,0 0 0,0 0 1,0 0-1,0 0 0,1-3 312,14-2 722,34 8-1006,-33-1-26,-1 0 0,1-1 0,0 0 1,-1-1-1,17-4 0,-8-2-10,-15 4-3,1 1 0,-1 0 0,1 0 0,0 0 0,11 1 0,-19 1-2,0 0-1,-1 0 1,1 0 0,-1 0-1,1 0 1,0 0 0,-1-1-1,1 1 1,0 0 0,-1-1-1,1 0 1,-1 1-1,1-1 1,-1 0 0,0 0-1,3-1 1,-1 0 1,1 0-1,-1 0 1,1 1 0,0-1-1,-1 1 1,1 0 0,0 0-1,0 0 1,0 1 0,0-1-1,0 1 1,-1 0-1,1 0 1,0 0 0,5 1-1,-5-1-8,-1-1 0,1 0 0,0 0-1,0-1 1,-1 1 0,1-1 0,-1 1-1,1-1 1,-1 0 0,0-1 0,0 1 0,0 0-1,5-6 1,-8 7 3,1 1-1,-1-1 1,0 1-1,0 0 1,0-1-1,0 1 1,1 0-1,-1-1 1,0 1 0,0 0-1,1-1 1,-1 1-1,0 0 1,1 0-1,-1-1 1,0 1-1,1 0 1,-1 0 0,0 0-1,1 0 1,-1-1-1,1 1 1,-1 0-1,0 0 1,1 0-1,-1 0 1,1 0 0,-1 0-1,0 0 1,1 0-1,-1 0 1,1 0-1,-1 0 1,0 0-1,1 0 1,-1 0 0,0 1-1,1-1 1,0 0 3,-1 0 1,1 1-1,-1-1 1,0 0-1,1 0 0,-1 0 1,1 0-1,-1 0 1,0 0-1,1 0 1,-1 0-1,1 0 1,-1 0-1,0 0 1,1 0-1,-1 0 1,1 0-1,-1 0 0,0-1 1,1 1-1,-1 0 1,1 0-1,-1 0 1,0-1-1,1 1 1,-1 0-1,0 0 1,1-1-1,-1 1 1,0 0-1,2-5 1007,-6 5-843,-24 0-280,1 1 1,0 1-1,-34 8 0,50-9 112,0 1-1,1-1 1,-1-1 0,-18-1-1,-46-1-354,74 2 362,0 0-1,1 0 0,-1 0 0,0 0 1,0 0-1,1 1 0,-1-1 0,0 0 1,1 0-1,-1 1 0,0-1 0,1 1 1,-1-1-1,0 0 0,1 1 0,-1-1 1,1 1-1,-1 0 0,1-1 0,-1 1 1,1-1-1,-1 1 0,1 0 0,-1 0 1,-8 8-34,7-8-61,-17 2-438,6 50-8963,-8-13 8864,7 2 544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3.891"/>
    </inkml:context>
    <inkml:brush xml:id="br0">
      <inkml:brushProperty name="width" value="0.2" units="cm"/>
      <inkml:brushProperty name="height" value="0.2" units="cm"/>
      <inkml:brushProperty name="color" value="#E71224"/>
    </inkml:brush>
  </inkml:definitions>
  <inkml:trace contextRef="#ctx0" brushRef="#br0">599 59 8324,'-5'-5'168,"-1"-1"1,1 1-1,-1 1 0,0-1 1,0 1-1,0 0 0,-1 0 1,1 1-1,-1 0 0,0 0 1,0 0-1,0 1 1,0 0-1,-1 1 0,1-1 1,0 1-1,-14 0 0,10 1-80,0 0-1,0 0 0,1 1 0,-1 1 0,0-1 0,0 2 1,1-1-1,-1 2 0,1-1 0,0 2 0,-16 8 0,9-1-75,1 1 0,1 1 0,0 0-1,1 1 1,0 1 0,-18 27 0,-62 114 52,83-137-67,-5 7 47,2 0 0,2 1 0,0 1 0,2-1-1,1 2 1,1-1 0,-6 48 0,13-65-3,0 0 0,1-1 0,1 1 0,0 0-1,0-1 1,1 1 0,0-1 0,1 0 0,1 0 0,-1 0 0,2 0 0,0 0 0,0-1 0,1 0-1,0 0 1,0 0 0,1-1 0,1 0 0,-1 0 0,2-1 0,-1 0 0,19 13 0,-14-12 3,1-1 0,1 0 0,-1-2 0,1 1-1,0-2 1,1 0 0,24 5 0,120 10-19,-50-8 7,-69-5-22,0 2-1,0 1 1,-1 2 0,-1 2-1,0 2 1,70 38 0,-93-44 13,0 0 0,-1 1 0,0 1 1,0 0-1,-1 1 0,-1 0 0,0 1 0,-1 1 1,-1 0-1,0 0 0,-1 1 0,0 1 0,-2 0 1,0 0-1,-1 0 0,0 1 0,5 29 0,-10-36-16,0 1 0,-1 0 0,-1 0 0,0 0 0,0 0 0,-1 0-1,-1 0 1,0 0 0,0-1 0,-2 1 0,-8 21 0,5-18-11,-1-1 1,0 0 0,-2 0-1,1-1 1,-2 0 0,1 0-1,-24 19 1,2-7-127,0-1 0,-2-2 0,-1-1 0,-1-2 1,0-2-1,-45 16 0,24-14-477,-28 10-1031,35 0-4041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0:10:28.872"/>
    </inkml:context>
    <inkml:brush xml:id="br0">
      <inkml:brushProperty name="width" value="0.2" units="cm"/>
      <inkml:brushProperty name="height" value="0.2" units="cm"/>
      <inkml:brushProperty name="color" value="#E71224"/>
    </inkml:brush>
  </inkml:definitions>
  <inkml:trace contextRef="#ctx0" brushRef="#br0">1124 1 2465,'0'0'6254,"-16"0"-5059,-545 0 1446,554 1-2622,0 1 1,1 0-1,0 0 0,-1 1 0,1 0 1,0 0-1,1 1 0,-1-1 0,0 1 1,1 0-1,0 1 0,0-1 0,-8 11 1,-2 12-23,4-15-25,1 1-1,1 1 1,0-1 0,1 1-1,1 1 1,0-1 0,0 1 0,2 1-1,-5 15 1,7-22 11,0-1-1,-1 1 0,0-1 1,-9 12-1,-13 31-11,4-8-62,13 2-13,7-30 32,-1 0 0,0-1 0,-2 1 0,1-1 0,-13 25 0,13-29 66,0-1 0,1 1 1,0-1-1,-3 17 0,4-15-10,0-2 0,-1 1 0,0 0 0,-7 15-1,-5 8-63,14-28 68,-1 0 0,0 0 0,-1 0 0,1 0 0,-1 0 0,0-1 0,-4 5 0,3 11 12,3-20 2,1 0-1,0 0 1,-1 0 0,1-1-1,0 1 1,-1 0-1,1 0 1,-1 0-1,1 0 1,-1 0 0,1 0-1,0 1 1,-1-1-1,1 0 1,0 0-1,-1 0 1,1 0 0,-1 0-1,1 0 1,0 1-1,-1-1 1,1 0-1,0 0 1,-1 1 0,1-1-1,0 0 1,0 0-1,-1 1 1,1-1-1,0 0 1,0 1 0,-1-1-1,1 0 1,0 1-1,0-1 1,0 1-1,0-1 1,-1 0 0,1 1-1,0-1 1,0 1-1,0-1 1,0 0-1,0 1 1,0-1 0,0 1-1,0-1 1,0 0-1,0 1 1,1-1-1,-1 1 1,0-1 0,0 0-1,0 1 1,1 0-1,-1 0-41,-5-4-771,4 2 796,1 0 0,-1 0-1,0 0 1,0-1 0,0 1-1,1 0 1,-1 0 0,0 0-1,1 0 1,-1-1 0,1 1-1,0 0 1,-1-1-1,1 1 1,0 0 0,0-1-1,0 1 1,0-2 0,-2-5-59,-51-203-1084,49 199 1128,0 1 1,0-1-1,-9-16 1,9 21 52,0 0-1,0-1 1,1 0-1,0 0 1,1 0-1,0 0 1,0 0 0,-1-11-1,3 14 10,-1 1 0,0-1 0,0 1-1,-1-1 1,1 1 0,-1 0 0,0 0 0,0 0-1,-1 0 1,1 0 0,-5-5 0,4 8-16,3 0-34,1-24 335,-1 24-112,0 49-136,0-43-61,-1 0 0,1 0 0,0 0 1,0 0-1,1 0 0,0-1 0,-1 1 1,2 0-1,-1-1 0,0 1 1,1 0-1,4 7 0,21 74 101,-18-62-87,0-1 0,-2 1-1,8 41 1,-10-41-14,0-1-1,1 0 1,16 35 0,-21-55-6,0-1 1,-1 1-1,1 0 1,0-1-1,-1 1 1,0 0-1,0 0 1,0-1-1,0 1 1,0 0-1,-1 2 1,0 28-9,1-32-31,2 19-196,-1-18 227,1-1-15,-1 0 0,0 1 0,0-1 0,0 0 0,0 1 0,0-1 0,-1 1 0,1-1 0,0 1-1,-1 0 1,1-1 0,-1 1 0,1 0 0,-1-1 0,0 1 0,0 0 0,0 0 0,0-1 0,0 1 0,0 0-1,0-1 1,-1 1 0,0 2 0,15-7-62,-14-2 78,1 0 0,1 0 0,-1 0 0,1-1-1,0 1 1,0 0 0,2-4 0,11-27 36,-7 13-14,1 1 0,1 0 0,1 1 0,26-40 0,-23 25-25,-2 17-157,5-4 98,21-24 96,-21 13-181,-13 30 123,-2 3 22,0-1 0,0 0 0,0-1 0,0 1 0,0 0 0,-1 0 0,1-1 0,-1 1 0,1-1 0,1-5 0,-3 7 5,1 0 1,-1 0 0,0 0 0,1 0-1,-1 0 1,1 0 0,-1 0-1,1 0 1,-1 1 0,1-1 0,0 0-1,0 0 1,-1 0 0,1 1 0,0-1-1,0 0 1,0 1 0,1-1-1,-1 0 3,0 0-1,0 1 0,0-1 1,0 0-1,0 1 0,-1-1 0,1 0 1,0 0-1,0 0 0,-1 0 1,1 0-1,0 0 0,-1 0 1,1 0-1,-1 0 0,1 0 0,-1 0 1,1-2-1,-1-11 1537,0 27-4100,-1-10 2362,1-1 0,-1 1 0,1 0 0,-1-1 0,0 1-1,0-1 1,0 1 0,0-1 0,0 0 0,0 1-1,-1-1 1,1 0 0,-1 0 0,0 0 0,-2 3 0,-39 28-1724,1-1 883,25-13 458,1 1 1,-18 27 0,32-39 185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1.502"/>
    </inkml:context>
    <inkml:brush xml:id="br0">
      <inkml:brushProperty name="width" value="0.2" units="cm"/>
      <inkml:brushProperty name="height" value="0.2" units="cm"/>
      <inkml:brushProperty name="color" value="#E71224"/>
    </inkml:brush>
  </inkml:definitions>
  <inkml:trace contextRef="#ctx0" brushRef="#br0">0 0 24575,'1698'0'0,"-1466"15"131,-29 0-1627,-165-15-5330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2.688"/>
    </inkml:context>
    <inkml:brush xml:id="br0">
      <inkml:brushProperty name="width" value="0.2" units="cm"/>
      <inkml:brushProperty name="height" value="0.2" units="cm"/>
      <inkml:brushProperty name="color" value="#E71224"/>
    </inkml:brush>
  </inkml:definitions>
  <inkml:trace contextRef="#ctx0" brushRef="#br0">0 0 24575,'19'2'0,"1"1"0,-1 1 0,0 1 0,-1 0 0,1 2 0,-1 0 0,-1 1 0,1 0 0,21 15 0,38 17 0,-64-35 0,99 45 0,142 85 0,-253-135 0,1 1 0,0 0 0,0 0 0,-1 0 0,1 0 0,-1 1 0,1-1 0,-1 0 0,0 1 0,1-1 0,-1 0 0,0 1 0,0 0 0,0-1 0,0 1 0,0 0 0,0-1 0,-1 1 0,1 0 0,0 0 0,-1 0 0,0 0 0,1 2 0,-2-2 0,1 0 0,-1 0 0,0 0 0,1 0 0,-1 0 0,0 0 0,-1 0 0,1 0 0,0-1 0,0 1 0,-1 0 0,1-1 0,-1 1 0,1-1 0,-1 1 0,0-1 0,-2 1 0,-10 7 0,0-1 0,-1-1 0,-1 0 0,-15 5 0,30-12 0,-107 31 0,64-19 0,-49 19 0,79-25-66,-48 19-367,1 2 0,-95 58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19:30:27.874"/>
    </inkml:context>
    <inkml:brush xml:id="br0">
      <inkml:brushProperty name="width" value="0.2" units="cm"/>
      <inkml:brushProperty name="height" value="0.2" units="cm"/>
      <inkml:brushProperty name="color" value="#E71224"/>
    </inkml:brush>
  </inkml:definitions>
  <inkml:trace contextRef="#ctx0" brushRef="#br0">77 14 1024,'0'0'2970,"-9"-2"-2762,7 1 37,-41-8-155,21 7 4094,77 2-3515,94 13-1,-119-10-585,2-1 0,53-4-1,-22 0-10,54 8-29,89 1 74,396-7-26,-498 14-150,428-8 105,27-6 442,-390-6-342,-130 1-18,-28 3-95,-4 0 30,29-3 199,14 5-73,2 0-9470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19:30:32.038"/>
    </inkml:context>
    <inkml:brush xml:id="br0">
      <inkml:brushProperty name="width" value="0.2" units="cm"/>
      <inkml:brushProperty name="height" value="0.2" units="cm"/>
      <inkml:brushProperty name="color" value="#E71224"/>
    </inkml:brush>
  </inkml:definitions>
  <inkml:trace contextRef="#ctx0" brushRef="#br0">39 34 544,'0'0'2164,"-39"-7"3060,40 7-5090,-1-1 0,1 0-1,0 1 1,0-1 0,-1 1 0,1-1 0,0 1 0,0-1 0,0 1 0,-1-1 0,1 1 0,0 0 0,0-1 0,0 1 0,0 0 0,0 0 0,0 0 0,0 0 0,0 0 0,0 0 0,0 0 0,0 0-1,1 0 1,32 0-605,-27 1 748,242-21 358,285 20-553,-417 6-167,-100-5 68,0 1-1,0 0 1,20 6-1,-19-3-40,0-2 0,0 0 0,24 0 0,140 11-35,-41-14 109,182 0 45,-321 0-69,0 0 16,7 0 3,-5 0 27,124 0 130,-89 0-190,0 0 1319,-20 0-3324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8T19:31:24.978"/>
    </inkml:context>
    <inkml:brush xml:id="br0">
      <inkml:brushProperty name="width" value="0.2" units="cm"/>
      <inkml:brushProperty name="height" value="0.2" units="cm"/>
      <inkml:brushProperty name="color" value="#E71224"/>
    </inkml:brush>
  </inkml:definitions>
  <inkml:trace contextRef="#ctx0" brushRef="#br0">24 0 688,'0'0'5240,"-24"0"-1673,373 0-3116,-229 7-248,-16-7-147,50 0 32,-104 0-67,-48 0-10,0 0 2,7 0 0,-7 0 65,-2 1-33,0 5 561,-39 18-8424,30-23 7032,-73 7-1690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40.673"/>
    </inkml:context>
    <inkml:brush xml:id="br0">
      <inkml:brushProperty name="width" value="0.2" units="cm"/>
      <inkml:brushProperty name="height" value="0.2" units="cm"/>
      <inkml:brushProperty name="color" value="#E71224"/>
    </inkml:brush>
  </inkml:definitions>
  <inkml:trace contextRef="#ctx0" brushRef="#br0">0 225 24575,'199'2'0,"218"-4"0,-358-3 0,0-2 0,109-27 0,109-51 0,-187 55 0,-36 16 0,1 3 0,0 2 0,0 2 0,58 0 0,-82 5 0,57-12-1365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6.284"/>
    </inkml:context>
    <inkml:brush xml:id="br0">
      <inkml:brushProperty name="width" value="0.2" units="cm"/>
      <inkml:brushProperty name="height" value="0.2" units="cm"/>
      <inkml:brushProperty name="color" value="#E71224"/>
    </inkml:brush>
  </inkml:definitions>
  <inkml:trace contextRef="#ctx0" brushRef="#br0">92 1 5442,'-5'-1'167,"-1"1"-1,0 0 1,1 0-1,-1 1 1,0 0-1,1 0 1,-1 0-1,1 1 1,-1-1-1,1 1 1,-6 3-1,10-4-150,0-1 0,-1 1 1,1 0-1,0 0 0,0 0 0,-1 0 0,1 0 0,0 0 0,0 1 1,0-1-1,0 0 0,1 0 0,-1 1 0,0-1 0,0 1 0,1-1 1,-1 1-1,1-1 0,-1 1 0,1-1 0,0 1 0,0-1 0,-1 1 1,1-1-1,0 1 0,0-1 0,1 1 0,-1-1 0,0 1 0,0 0 1,1-1-1,-1 1 0,1-1 0,-1 0 0,1 1 0,0-1 0,0 1 1,-1-1-1,1 0 0,0 0 0,0 1 0,0-1 0,2 2 0,5 6-13,-1-1-1,2 1 0,-1-1 1,12 9-1,-17-15 9,-1 0-1,1 0 0,0 0 1,0 0-1,0 0 0,0-1 1,0 1-1,0-1 0,0 0 1,0 0-1,0 0 0,0 0 1,1-1-1,-1 1 0,0-1 1,1 0-1,-1 0 0,0 0 1,6-1-1,-8 0 9,0 1 0,0-1 0,0 1 0,0-1 0,0 0 0,0 1 0,0-1 0,0 0 0,0 0 0,0 0 0,0 0 0,-1 1 0,1-1 0,0 0 0,-1-1 0,1 1 0,-1 0 0,1 0 0,-1 0 0,1 0 0,-1 0 0,0 0 0,1-1 0,-1 1 0,0-2 0,0 0 42,0-1 0,-1 0 0,1 0 0,-1 0 0,1 1 0,-1-1 0,-1 0 0,-1-5 0,1 5 49,0 0 0,1 0-1,-1 0 1,-1 0-1,1 0 1,-1 1-1,1-1 1,-1 1-1,0 0 1,0 0-1,-1 0 1,1 0-1,0 0 1,-1 1 0,-4-3-1,7 5-99,1 0 0,-1 0 0,1 0 0,-1 0 1,1 0-1,-1 0 0,1 0 0,0 0 0,-1 0 0,1 0 0,-1 0 0,1 1 0,0-1 0,-1 0 0,1 0 1,0 0-1,-1 1 0,1-1 0,0 0 0,-1 1 0,1-1 0,0 0 0,-1 1 0,1-1 0,0 0 1,0 1-1,0-1 0,-1 0 0,1 1 0,0-1 0,0 1 0,0-1 0,0 1 0,0-1 0,0 0 0,0 1 1,0-1-1,0 1 0,0-1 0,0 1 0,0 24-168,0-17 124,0 2-289,1 0 0,0-1 0,0 1 1,3 11-1,13 14-5963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42.246"/>
    </inkml:context>
    <inkml:brush xml:id="br0">
      <inkml:brushProperty name="width" value="0.2" units="cm"/>
      <inkml:brushProperty name="height" value="0.2" units="cm"/>
      <inkml:brushProperty name="color" value="#E71224"/>
    </inkml:brush>
  </inkml:definitions>
  <inkml:trace contextRef="#ctx0" brushRef="#br0">0 0 24575,'801'0'0,"-754"6"0,-46-6 0,-1 0 0,1 1 0,0-1 0,-1 0 0,1 0 0,0 1 0,-1-1 0,1 0 0,0 1 0,-1-1 0,1 0 0,-1 1 0,1-1 0,0 1 0,-1-1 0,1 1 0,-1 0 0,0-1 0,1 1 0,-1-1 0,1 1 0,-1 1 0,0-1 0,0 0 0,0 0 0,-1 0 0,1 0 0,-1 0 0,1 0 0,-1 0 0,1 0 0,-1 0 0,0 0 0,1 0 0,-1-1 0,0 1 0,0 0 0,1 0 0,-1-1 0,0 1 0,0 0 0,0-1 0,0 1 0,-1 0 0,-47 29 0,29-19 0,1 1 0,0 0 0,0 2 0,2 0 0,-20 20 0,10-2 0,2 0 0,1 2 0,1 0 0,-23 49 0,41-70-30,1 0-1,0 1 1,-3 15-1,2-5-1212,-3 10-5583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57.247"/>
    </inkml:context>
    <inkml:brush xml:id="br0">
      <inkml:brushProperty name="width" value="0.2" units="cm"/>
      <inkml:brushProperty name="height" value="0.2" units="cm"/>
      <inkml:brushProperty name="color" value="#66CC00"/>
    </inkml:brush>
  </inkml:definitions>
  <inkml:trace contextRef="#ctx0" brushRef="#br0">1 13 24575,'2'-1'0,"0"-1"0,0 1 0,0 0 0,0-1 0,1 1 0,-1 0 0,1 0 0,-1 1 0,1-1 0,-1 0 0,1 1 0,-1 0 0,1-1 0,-1 1 0,1 0 0,0 0 0,-1 1 0,1-1 0,-1 0 0,1 1 0,-1 0 0,1-1 0,-1 1 0,1 0 0,2 2 0,8 3 0,-1 0 0,0 1 0,15 10 0,18 17 0,-2 1 0,-1 3 0,38 43 0,103 138 0,-131-154 0,1 3 0,-28-35 0,1-1 0,1 0 0,1-2 0,43 34 0,-25-25 0,-36-29 0,1 0 0,1-1 0,-1 0 0,2 0 0,-1-2 0,18 9 0,-26-15 0,0 0 0,0-1 0,0 1 0,0-1 0,0 0 0,0 0 0,1 0 0,-1-1 0,0 1 0,0-1 0,0 0 0,0 0 0,0-1 0,0 1 0,0-1 0,-1 0 0,1 0 0,-1 0 0,1 0 0,-1-1 0,4-2 0,9-9 0,0-1 0,24-27 0,-35 36 0,104-127 0,32-35 0,-81 109-9,-34 36-443,-2-2 0,38-47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7:50.549"/>
    </inkml:context>
    <inkml:brush xml:id="br0">
      <inkml:brushProperty name="width" value="0.2" units="cm"/>
      <inkml:brushProperty name="height" value="0.2" units="cm"/>
      <inkml:brushProperty name="color" value="#E71224"/>
    </inkml:brush>
  </inkml:definitions>
  <inkml:trace contextRef="#ctx0" brushRef="#br0">0 0 24575,'1366'0'-1365,"-1329"0"-5461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7:53.429"/>
    </inkml:context>
    <inkml:brush xml:id="br0">
      <inkml:brushProperty name="width" value="0.2" units="cm"/>
      <inkml:brushProperty name="height" value="0.2" units="cm"/>
      <inkml:brushProperty name="color" value="#E71224"/>
    </inkml:brush>
  </inkml:definitions>
  <inkml:trace contextRef="#ctx0" brushRef="#br0">0 0 24575,'16'2'0,"0"1"0,0 1 0,0 0 0,-1 0 0,1 2 0,-1 0 0,0 1 0,-1 0 0,27 19 0,28 12 0,-44-23 0,0 0 0,-1 2 0,-1 0 0,30 30 0,-26-23 0,0-2 0,40 26 0,-53-40 0,-1 1 0,0 0 0,0 0 0,16 17 0,-27-25 0,0 1 0,-1-1 0,1 1 0,0 0 0,-1 0 0,0 0 0,1 0 0,-1 0 0,0 0 0,0 0 0,0 0 0,0 0 0,0 0 0,0 1 0,-1-1 0,1 0 0,-1 1 0,1-1 0,-1 0 0,0 1 0,0-1 0,0 1 0,-1-1 0,1 0 0,0 1 0,-1-1 0,0 0 0,1 0 0,-1 1 0,0-1 0,0 0 0,0 0 0,0 0 0,-1 0 0,1 0 0,0 0 0,-1 0 0,0 0 0,-2 1 0,-75 56 0,57-45 0,-39 34 0,37-27-170,1 1-1,1 1 0,1 1 1,1 0-1,2 2 0,0 0 1,-26 55-1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57.247"/>
    </inkml:context>
    <inkml:brush xml:id="br0">
      <inkml:brushProperty name="width" value="0.2" units="cm"/>
      <inkml:brushProperty name="height" value="0.2" units="cm"/>
      <inkml:brushProperty name="color" value="#66CC00"/>
    </inkml:brush>
  </inkml:definitions>
  <inkml:trace contextRef="#ctx0" brushRef="#br0">1 13 24575,'2'-1'0,"0"-1"0,0 1 0,0 0 0,0-1 0,1 1 0,-1 0 0,1 0 0,-1 1 0,1-1 0,-1 0 0,1 1 0,-1 0 0,1-1 0,-1 1 0,1 0 0,0 0 0,-1 1 0,1-1 0,-1 0 0,1 1 0,-1 0 0,1-1 0,-1 1 0,1 0 0,2 2 0,8 3 0,-1 0 0,0 1 0,15 10 0,18 17 0,-2 1 0,-1 3 0,38 43 0,103 138 0,-131-154 0,1 3 0,-28-35 0,1-1 0,1 0 0,1-2 0,43 34 0,-25-25 0,-36-29 0,1 0 0,1-1 0,-1 0 0,2 0 0,-1-2 0,18 9 0,-26-15 0,0 0 0,0-1 0,0 1 0,0-1 0,0 0 0,0 0 0,1 0 0,-1-1 0,0 1 0,0-1 0,0 0 0,0 0 0,0-1 0,0 1 0,0-1 0,-1 0 0,1 0 0,-1 0 0,1 0 0,-1-1 0,4-2 0,9-9 0,0-1 0,24-27 0,-35 36 0,104-127 0,32-35 0,-81 109-9,-34 36-443,-2-2 0,38-47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26.578"/>
    </inkml:context>
    <inkml:brush xml:id="br0">
      <inkml:brushProperty name="width" value="0.2" units="cm"/>
      <inkml:brushProperty name="height" value="0.2" units="cm"/>
      <inkml:brushProperty name="color" value="#E71224"/>
    </inkml:brush>
  </inkml:definitions>
  <inkml:trace contextRef="#ctx0" brushRef="#br0">1 0 24575,'1302'0'0,"-1278"1"41,-1 2 1,38 8-1,8 0-1530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7.019"/>
    </inkml:context>
    <inkml:brush xml:id="br0">
      <inkml:brushProperty name="width" value="0.2" units="cm"/>
      <inkml:brushProperty name="height" value="0.2" units="cm"/>
      <inkml:brushProperty name="color" value="#E71224"/>
    </inkml:brush>
  </inkml:definitions>
  <inkml:trace contextRef="#ctx0" brushRef="#br0">118 374 6915,'-10'-6'276,"1"0"0,0-1-1,0 0 1,1 0 0,0-1-1,0 0 1,1 0 0,0-1-1,0 0 1,1 0 0,-8-17 0,11 18-168,0 0 0,0 0 0,1-1 0,1 1 1,-1-1-1,1 0 0,1 1 0,-1-1 0,1 0 1,1 1-1,0-1 0,0 0 0,1 1 0,0-1 1,4-11-1,-4 14-82,1-1-1,-1 1 1,1 0 0,0 0 0,1 0 0,0 0-1,0 0 1,0 1 0,0 0 0,1 0 0,0 0-1,0 0 1,0 1 0,1 0 0,-1 0-1,1 0 1,6-2 0,-2 2-20,0 1 0,-1 0 0,1 0 0,1 1-1,-1 0 1,0 1 0,0 0 0,1 1 0,-1 0 0,15 2 0,-3 1-27,1 2 1,-1 0 0,0 1-1,0 1 1,-1 2 0,0 0-1,0 1 1,-1 1 0,30 21-1,-30-16-4,-1 1-1,0 0 0,-1 1 0,-1 1 0,-1 1 1,-1 1-1,-1 0 0,0 0 0,17 41 0,-25-47 6,0 0 0,-1 0-1,-1 1 1,0-1-1,-1 1 1,-1 0-1,-1 0 1,0 0-1,-1 0 1,0 0-1,-2 0 1,0 0 0,0 0-1,-2 0 1,0-1-1,-9 23 1,-29 48 11,28-60 42,1 1 0,1 0 0,-13 46-1,24-65-34,0 0 0,0 0 0,1 0 0,0 0 0,1 0 0,-1 0-1,2 0 1,-1 0 0,1 0 0,0 0 0,5 11 0,7 13-17,25 42 0,-10-19-291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28.767"/>
    </inkml:context>
    <inkml:brush xml:id="br0">
      <inkml:brushProperty name="width" value="0.2" units="cm"/>
      <inkml:brushProperty name="height" value="0.2" units="cm"/>
      <inkml:brushProperty name="color" value="#E71224"/>
    </inkml:brush>
  </inkml:definitions>
  <inkml:trace contextRef="#ctx0" brushRef="#br0">0 0 24575,'9'7'0,"0"-1"0,1 0 0,0-1 0,0 0 0,0-1 0,0 0 0,1 0 0,16 2 0,5 4 0,283 72 0,-186-52 0,-97-20 0,-1 1 0,48 24 0,-33-13 0,-39-20 0,-1 1 0,0 1 0,1-1 0,-2 1 0,1 0 0,0 0 0,5 6 0,-10-9 0,0 0 0,0 1 0,0-1 0,0 0 0,0 1 0,-1-1 0,1 1 0,0-1 0,-1 0 0,1 1 0,-1-1 0,0 1 0,1 0 0,-1-1 0,0 1 0,0-1 0,0 1 0,0-1 0,0 1 0,0 0 0,0-1 0,-1 1 0,1-1 0,-1 1 0,1-1 0,-1 1 0,1-1 0,-1 0 0,0 1 0,0-1 0,0 0 0,0 1 0,0-1 0,0 0 0,0 0 0,0 0 0,-2 2 0,-21 17 0,0 0 0,-2-2 0,-40 23 0,10-6 0,-18 14 0,35-20 0,-1-3 0,-1-1 0,-2-2 0,-74 28 0,85-40-1365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33.562"/>
    </inkml:context>
    <inkml:brush xml:id="br0">
      <inkml:brushProperty name="width" value="0.2" units="cm"/>
      <inkml:brushProperty name="height" value="0.2" units="cm"/>
      <inkml:brushProperty name="color" value="#66CC00"/>
    </inkml:brush>
  </inkml:definitions>
  <inkml:trace contextRef="#ctx0" brushRef="#br0">0 11 24575,'3'1'0,"0"-1"0,0 1 0,-1 0 0,1 0 0,0 0 0,0 0 0,-1 0 0,1 0 0,-1 1 0,1-1 0,-1 1 0,0 0 0,0 0 0,0 0 0,0 0 0,3 3 0,30 42 0,-26-33 0,232 305 0,-45-62 0,-154-201 0,-14-20 0,-1 2 0,-1 0 0,28 60 0,-49-87 0,1 0 0,0 0 0,0-1 0,2 0 0,-1 0 0,1-1 0,0 1 0,1-2 0,0 0 0,19 14 0,-24-20 0,0 1 0,0-1 0,0 0 0,0 0 0,0 0 0,0 0 0,0-1 0,1 0 0,-1 0 0,1 0 0,-1 0 0,1-1 0,-1 0 0,1 0 0,-1 0 0,1 0 0,-1-1 0,1 0 0,-1 0 0,1 0 0,-1 0 0,0-1 0,0 1 0,1-1 0,-1 0 0,0 0 0,-1-1 0,1 1 0,0-1 0,-1 0 0,6-5 0,6-10 0,-2-1 0,0 0 0,0-1 0,-2 0 0,0-1 0,-2 0 0,7-23 0,12-23 0,47-89 0,136-213 0,-81 144 0,-113 177-1365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57.247"/>
    </inkml:context>
    <inkml:brush xml:id="br0">
      <inkml:brushProperty name="width" value="0.2" units="cm"/>
      <inkml:brushProperty name="height" value="0.2" units="cm"/>
      <inkml:brushProperty name="color" value="#66CC00"/>
    </inkml:brush>
  </inkml:definitions>
  <inkml:trace contextRef="#ctx0" brushRef="#br0">1 13 24575,'2'-1'0,"0"-1"0,0 1 0,0 0 0,0-1 0,1 1 0,-1 0 0,1 0 0,-1 1 0,1-1 0,-1 0 0,1 1 0,-1 0 0,1-1 0,-1 1 0,1 0 0,0 0 0,-1 1 0,1-1 0,-1 0 0,1 1 0,-1 0 0,1-1 0,-1 1 0,1 0 0,2 2 0,8 3 0,-1 0 0,0 1 0,15 10 0,18 17 0,-2 1 0,-1 3 0,38 43 0,103 138 0,-131-154 0,1 3 0,-28-35 0,1-1 0,1 0 0,1-2 0,43 34 0,-25-25 0,-36-29 0,1 0 0,1-1 0,-1 0 0,2 0 0,-1-2 0,18 9 0,-26-15 0,0 0 0,0-1 0,0 1 0,0-1 0,0 0 0,0 0 0,1 0 0,-1-1 0,0 1 0,0-1 0,0 0 0,0 0 0,0-1 0,0 1 0,0-1 0,-1 0 0,1 0 0,-1 0 0,1 0 0,-1-1 0,4-2 0,9-9 0,0-1 0,24-27 0,-35 36 0,104-127 0,32-35 0,-81 109-9,-34 36-443,-2-2 0,38-47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33.562"/>
    </inkml:context>
    <inkml:brush xml:id="br0">
      <inkml:brushProperty name="width" value="0.2" units="cm"/>
      <inkml:brushProperty name="height" value="0.2" units="cm"/>
      <inkml:brushProperty name="color" value="#66CC00"/>
    </inkml:brush>
  </inkml:definitions>
  <inkml:trace contextRef="#ctx0" brushRef="#br0">0 11 24575,'3'1'0,"0"-1"0,0 1 0,-1 0 0,1 0 0,0 0 0,0 0 0,-1 0 0,1 0 0,-1 1 0,1-1 0,-1 1 0,0 0 0,0 0 0,0 0 0,0 0 0,3 3 0,30 42 0,-26-33 0,232 305 0,-45-62 0,-154-201 0,-14-20 0,-1 2 0,-1 0 0,28 60 0,-49-87 0,1 0 0,0 0 0,0-1 0,2 0 0,-1 0 0,1-1 0,0 1 0,1-2 0,0 0 0,19 14 0,-24-20 0,0 1 0,0-1 0,0 0 0,0 0 0,0 0 0,0 0 0,0-1 0,1 0 0,-1 0 0,1 0 0,-1 0 0,1-1 0,-1 0 0,1 0 0,-1 0 0,1 0 0,-1-1 0,1 0 0,-1 0 0,1 0 0,-1 0 0,0-1 0,0 1 0,1-1 0,-1 0 0,0 0 0,-1-1 0,1 1 0,0-1 0,-1 0 0,6-5 0,6-10 0,-2-1 0,0 0 0,0-1 0,-2 0 0,0-1 0,-2 0 0,7-23 0,12-23 0,47-89 0,136-213 0,-81 144 0,-113 177-1365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50.295"/>
    </inkml:context>
    <inkml:brush xml:id="br0">
      <inkml:brushProperty name="width" value="0.2" units="cm"/>
      <inkml:brushProperty name="height" value="0.2" units="cm"/>
      <inkml:brushProperty name="color" value="#E71224"/>
    </inkml:brush>
  </inkml:definitions>
  <inkml:trace contextRef="#ctx0" brushRef="#br0">1 49 24575,'852'0'0,"-644"-16"0,-25 1 0,-173 15-170,1 0-1,-1-1 0,1-1 1,-1 1-1,1-2 0,-1 1 1,14-6-1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51.665"/>
    </inkml:context>
    <inkml:brush xml:id="br0">
      <inkml:brushProperty name="width" value="0.2" units="cm"/>
      <inkml:brushProperty name="height" value="0.2" units="cm"/>
      <inkml:brushProperty name="color" value="#E71224"/>
    </inkml:brush>
  </inkml:definitions>
  <inkml:trace contextRef="#ctx0" brushRef="#br0">0 1 24575,'60'2'0,"0"2"0,-1 3 0,1 3 0,-2 2 0,62 22 0,0 11 0,24 6 0,-114-44 0,-21-6 0,0 1 0,0 0 0,0 1 0,0 0 0,0 0 0,9 5 0,-16-7 0,-1 0 0,1 1 0,-1-1 0,0 0 0,0 0 0,1 0 0,-1 1 0,0-1 0,0 1 0,-1-1 0,1 1 0,0-1 0,0 1 0,-1-1 0,1 1 0,-1 0 0,1-1 0,-1 1 0,0 0 0,1 0 0,-1-1 0,0 1 0,0 0 0,-1 0 0,1-1 0,0 1 0,0 0 0,-1-1 0,1 1 0,-1 0 0,1-1 0,-1 1 0,0-1 0,0 1 0,0-1 0,0 1 0,0-1 0,0 1 0,-2 1 0,-7 11 0,-2 0 0,0 0 0,0-1 0,-1-1 0,-1 0 0,-18 12 0,15-11 0,1 0 0,0 1 0,1 1 0,-16 19 0,18-18 17,0 0 0,-2-1 1,0-1-1,0 0 0,-1-1 0,-20 11 0,-10 4-760,-54 22 1,65-33-6084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55.720"/>
    </inkml:context>
    <inkml:brush xml:id="br0">
      <inkml:brushProperty name="width" value="0.2" units="cm"/>
      <inkml:brushProperty name="height" value="0.2" units="cm"/>
      <inkml:brushProperty name="color" value="#66CC00"/>
    </inkml:brush>
  </inkml:definitions>
  <inkml:trace contextRef="#ctx0" brushRef="#br0">1 453 24575,'3'0'0,"0"1"0,-1-1 0,1 1 0,0 0 0,0 0 0,0 0 0,-1 0 0,1 0 0,-1 1 0,1-1 0,-1 1 0,1 0 0,-1-1 0,3 4 0,30 34 0,-24-26 0,59 76 0,-4 4 0,75 140 0,-93-149 0,36 61 0,168 260 0,-243-392 0,1-1 0,0 0 0,0-1 0,1 0 0,20 14 0,-30-24 0,1 0 0,-1 0 0,0 0 0,1 0 0,-1-1 0,1 1 0,-1-1 0,1 1 0,-1-1 0,1 0 0,-1 1 0,1-1 0,-1 0 0,1 0 0,0 0 0,-1 0 0,1 0 0,-1 0 0,1-1 0,-1 1 0,1 0 0,-1-1 0,1 1 0,-1-1 0,1 0 0,-1 0 0,0 1 0,1-1 0,-1 0 0,0 0 0,1 0 0,-1 0 0,0 0 0,0-1 0,0 1 0,0 0 0,0 0 0,0-1 0,-1 1 0,1 0 0,0-1 0,-1 1 0,1-3 0,5-10 0,0 0 0,-2 0 0,6-27 0,-6 23 0,74-316 0,102-364 0,-140 573-70,80-223-1225,-106 315-5531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5:17.922"/>
    </inkml:context>
    <inkml:brush xml:id="br0">
      <inkml:brushProperty name="width" value="0.2" units="cm"/>
      <inkml:brushProperty name="height" value="0.2" units="cm"/>
      <inkml:brushProperty name="color" value="#E71224"/>
    </inkml:brush>
  </inkml:definitions>
  <inkml:trace contextRef="#ctx0" brushRef="#br0">3 60 1921,'0'0'2948,"-3"14"-750,1517-14 620,-1192-14-2813,-257 15 3,1 0 5,0-3 0,76-11 1,-43 6-20,-16 2-1,-25 0 25,97 6 0,-56 2-6,16-3 76,-113 0-40,24-13 328,2 7 0,-19 5-328,-7 1 184,22 0-37,-22-6-174,-2-1 254,0 6-78,-4 21-4540,1-18 4057,-1 0 1,1 0-1,0 0 0,-1 0 0,1-1 0,-1 0 1,1 0-1,-1 0 0,0 0 0,1 0 0,-1-1 1,0 1-1,0-1 0,-5 0 0,-58-6-1926,15-5 1225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8.553"/>
    </inkml:context>
    <inkml:brush xml:id="br0">
      <inkml:brushProperty name="width" value="0.2" units="cm"/>
      <inkml:brushProperty name="height" value="0.2" units="cm"/>
      <inkml:brushProperty name="color" value="#E71224"/>
    </inkml:brush>
  </inkml:definitions>
  <inkml:trace contextRef="#ctx0" brushRef="#br0">134 35 5378,'-6'-1'252,"0"-1"0,-1 1 0,1 1 0,0-1 0,-1 1 0,1 0 0,-13 2 0,16-1-138,0-1 1,0 1-1,0 0 1,-1 0-1,1 0 1,1 0-1,-1 0 1,0 0-1,0 1 1,0 0-1,1-1 1,-1 1-1,1 0 1,-1 0-1,1 0 1,0 1-1,-4 4 1,6-3-37,0 1 0,0-1 0,0 1 1,0-1-1,1 0 0,0 1 0,0-1 0,0 0 0,0 1 0,1-1 1,1 4-1,-1-3-56,16 33-80,-17-36 52,0 0-1,0 0 1,0 0 0,0 0-1,1 0 1,-1 0-1,0-1 1,1 1-1,-1 0 1,1-1-1,0 0 1,-1 1-1,1-1 1,0 0-1,0 0 1,2 2-1,-1-27-67,-2 10 103,-1 0 0,0 0 1,-2 1-1,1-1 0,-2 0 1,0 1-1,0-1 0,-1 1 1,-1 0-1,-8-15 0,10 26 293,6 14-281,6 18-110,25 50-790,-74-143 568,20 34 1066,20 27-729,-1 1-1,1 0 0,-1 0 0,0 0 1,0 0-1,0 0 0,1 0 1,-1 0-1,0 0 0,0 1 1,0-1-1,0 0 0,-1 0 0,1 1 1,0-1-1,0 1 0,0-1 1,0 1-1,-1-1 0,1 1 0,0 0 1,0 0-1,-3-1 0,4 2-58,-1 0 0,1 0 0,0 0 0,0 0 0,0 0 0,0 0 0,0 0 0,0 0 0,0 0 0,0 0 0,0 0 0,1 0 0,-1 0-1,0 0 1,0 0 0,1 0 0,-1 0 0,1-1 0,-1 1 0,1 0 0,-1 0 0,1 0 0,0-1 0,-1 1 0,1 0 0,1 0 0,17 24-75,-12-17-43,19 18 185,-25-25-148,0 0 0,-1 0 0,1 0 0,0-1 0,0 1 1,0 0-1,0-1 0,0 1 0,1-1 0,-1 1 0,0-1 0,0 1 1,0-1-1,0 0 0,1 1 0,-1-1 0,0 0 0,0 0 0,0 0 0,1 0 1,1 0-1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5:21.072"/>
    </inkml:context>
    <inkml:brush xml:id="br0">
      <inkml:brushProperty name="width" value="0.2" units="cm"/>
      <inkml:brushProperty name="height" value="0.2" units="cm"/>
      <inkml:brushProperty name="color" value="#E71224"/>
    </inkml:brush>
  </inkml:definitions>
  <inkml:trace contextRef="#ctx0" brushRef="#br0">11 57 1969,'0'0'4877,"-11"-6"-2852,65 4-1956,-1-1 0,63-13 1,-13 2 74,130-2 0,111 17-140,-130 2 59,-195-3-46,21-1-35,-1 1-1,0 3 1,0 1-1,45 11 1,20 5-51,-93-17 59,1 0 1,-1 0 0,0 1 0,15 9-1,22 7 38,0-4-29,2-2 0,58 8 0,-55-18 5,77-3 1,25 1 5,66 1 146,-115-5-107,-90 2-9,0-1 0,0-1 0,0-1 0,0 0 0,0 0 0,-1-2 0,28-12 0,-19 10 1160,13 2-4331,-65 4-2762,-44 1 4065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5:22.968"/>
    </inkml:context>
    <inkml:brush xml:id="br0">
      <inkml:brushProperty name="width" value="0.2" units="cm"/>
      <inkml:brushProperty name="height" value="0.2" units="cm"/>
      <inkml:brushProperty name="color" value="#E71224"/>
    </inkml:brush>
  </inkml:definitions>
  <inkml:trace contextRef="#ctx0" brushRef="#br0">131 101 1008,'0'0'5787,"-15"0"-5616,-72 0 293,85 0-109,-11-6 1547,11 5-1750,-10-2 230,17 0-649,242-14 249,7 0 180,396 17-149,-599 2-272,54 9 0,-40-3 145,-2 0 93,72 3-41,-31 3 110,52 6 14,89-7 23,433-13 803,-661-1-817,0-1-1,31-7 1,-15 2-5,-18 6-66,-4 1 5,-9 0 35,24-7-1937,-26 6 1644,-1-1 0,1 0 0,-1 0 0,1 1 0,-1-1 0,0 0 0,0 1 0,0-1 0,0 1 0,0-1 0,-1 1 0,1-1 0,0 1 0,-1 0 0,1 0 0,0-1 0,-1 1 0,-2-1 0,-4-4-550,-42-32-1102,-13-2 579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6:09.171"/>
    </inkml:context>
    <inkml:brush xml:id="br0">
      <inkml:brushProperty name="width" value="0.2" units="cm"/>
      <inkml:brushProperty name="height" value="0.2" units="cm"/>
      <inkml:brushProperty name="color" value="#008C3A"/>
    </inkml:brush>
  </inkml:definitions>
  <inkml:trace contextRef="#ctx0" brushRef="#br0">1215 85 320,'0'0'5664,"-17"-10"-4981,-54-31-261,61 36-341,1 0 0,-1 1 1,0 0-1,0 0 1,0 1-1,-1 1 0,1 0 1,-1 0-1,1 1 1,-1 0-1,0 1 0,1 0 1,-14 2-1,-17 0 47,32-2-125,-1 1 1,1 1-1,-1 0 1,1 0-1,0 1 1,0 0-1,0 0 0,0 1 1,1 0-1,-1 1 1,-9 7-1,5-4 3,-1 0 0,0-1-1,-24 8 1,4-3-1,1 1 0,1 2 1,-43 26-1,-93 70 36,57-35-18,87-59 13,1 2 0,0 0 0,2 2 0,0 0 0,2 1 0,0 1-1,2 1 1,0 1 0,2 0 0,-20 43 0,32-60-31,0 1 0,1-1 0,0 1 0,1 0-1,-1-1 1,2 1 0,-1 0 0,1 0 0,2 9 0,-5 52 37,-7 39 54,8-72-29,-8 44-1,6-51 26,2 1-1,1-1 1,3 44 0,1 4 21,-1-56-86,0 1 0,2-1 0,1 0-1,0-1 1,2 1 0,9 21 0,-5-14-4,-2-7 15,1 0-1,1-1 0,0 0 1,24 30-1,64 71 165,-79-99-193,5 2 41,1-2 0,2 0 1,0-1-1,1-2 0,1-1 1,51 24-1,-51-30 46,1-2 0,1-1 0,44 9 0,-24-6-48,3 1-26,-3 1 48,86 11 1,70 4-58,-181-26-6,-1-2-1,1 0 1,48-5-1,-6 1-32,-48 0 70,1-2 0,-1 0 1,0 0-1,0-2 0,0-1 0,33-16 0,25-7 47,283-111 259,-350 136-332,0-1 0,0 0 0,0-1 0,-1 0 0,0 0 0,0-1 1,0-1-1,-1 0 0,-1 0 0,0-1 0,0 0 0,-1-1 0,13-20 0,31-69 212,0-1-182,-37 64-38,2 2 0,41-64 0,8-17 8,-58 97 9,-1 0 1,-1 0 0,-1-1-1,-1 0 1,0 0 0,-2 0 0,1-31-1,-3-149 51,0 194-76,-1 1 0,0 0 1,0-1-1,0 1 0,0 0 1,-1-1-1,0 1 1,0 0-1,-1 0 0,-3-6 1,-11-26 24,14 31-24,0-1 1,-1 0-1,0 1 1,0-1-1,0 1 1,-1 0-1,-6-6 0,-18-24-14,23 27 10,-1 1 0,0 0 1,0 1-1,-1 0 0,0 0 0,0 0 0,-1 1 0,-10-6 1,-82-39-58,49 27 51,13 3 11,3 4 35,2-1-1,-54-40 1,51 41-45,7 5-1,-31-11-56,50 20 68,-1 0 1,1-1-1,1 0 1,-1-1-1,1-1 1,-18-11 0,-3-1 5,-5-5-30,-14-4-35,-13 7 25,59 17 23,0 1 1,0-1-1,0 1 0,0 0 0,-1 1 1,1-1-1,0 1 0,-1-1 1,-8 0-1,-27-10-151,24 6 133,1-3 6,-35-9 8,40 15 20,5-2-66,1 3 44,0 0 1,-1 0-1,0 0 0,1 1 1,-1-1-1,0 1 1,0 0-1,0 1 0,0-1 1,0 1-1,-5 0 1,7 0-8,-56 2-208,53-1 221,-1-1-1,0 1 0,0-1 0,0-1 0,0 1 0,0-1 0,0-1 1,0 1-1,1-1 0,-1 0 0,0 0 0,1-1 0,-11-6 1,12 8 0,-3 1-2,5 0 14,3-41-1778,0 21 138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6:13.915"/>
    </inkml:context>
    <inkml:brush xml:id="br0">
      <inkml:brushProperty name="width" value="0.2" units="cm"/>
      <inkml:brushProperty name="height" value="0.2" units="cm"/>
      <inkml:brushProperty name="color" value="#008C3A"/>
    </inkml:brush>
  </inkml:definitions>
  <inkml:trace contextRef="#ctx0" brushRef="#br0">950 71 2209,'0'0'5002,"-4"-8"-4564,1 2-324,3 4-84,-1-1-1,0 1 0,0 0 1,0 1-1,0-1 0,0 0 1,0 0-1,0 0 0,-1 1 1,1-1-1,-1 0 1,1 1-1,-1 0 0,1-1 1,-1 1-1,0 0 0,0 0 1,0 0-1,0 0 0,-3-1 1,-13-7 444,16 7-427,0 1-1,0 0 0,0 0 1,0 0-1,0 0 0,0 0 1,0 1-1,0-1 0,-1 1 1,1-1-1,0 1 0,0 0 1,-5 0-1,-31-1 38,24-1-81,0 2 1,0 0-1,1 0 0,-1 1 1,0 1-1,0 0 0,1 1 1,0 0-1,-23 10 0,18-2-12,1 0 0,1 2 0,0 0 0,0 0 0,-23 29 0,-19 16 5,51-51 8,1 0 1,0 1 0,1 0 0,-1 0 0,1 0-1,-4 12 1,5-11-1,-1 0 0,0-1 0,0 1 0,0-1 0,-1 0 0,-13 13 0,-37 32 170,-70 88 1,89-99-118,-3 11-59,37-49-1,0 1 1,0 0 0,0 0 0,0 0 0,1 0-1,0 1 1,0-1 0,1 1 0,-2 8 0,2-8 4,-1 0 1,1 1 0,-1-1-1,0 0 1,0-1 0,-1 1-1,0 0 1,0-1 0,-1 0 0,-5 9-1,3-7 5,1 1-1,0 0 0,1 0 1,-7 17-1,5-3 3,0-5 80,2 1 0,0 0 0,1 1 0,-2 35-1,-8 73 363,13 71-173,0-193-271,1 0 0,0-1 0,0 0 0,0 1 0,0-1 0,1 1 0,0-1 0,0 0 1,0 0-1,0 0 0,1 0 0,0-1 0,-1 1 0,1-1 0,7 7 0,19 28 29,49 81 188,-69-107-210,1-2 0,0 1-1,1-1 1,0 0 0,0-1 0,14 8-1,5 5 25,5-2 28,6 6-50,-13-1 50,1-2-1,1-1 0,1-2 1,0-1-1,2-1 0,40 15 0,10 7 15,-54-24-47,0-1 0,1-2 1,0-1-1,1-1 0,0-2 1,1-1-1,0-2 0,0 0 1,35 0-1,177 0 210,121-6-163,-342-1-81,0-1 1,0-1-1,0-1 1,-1-1-1,27-9 1,108-48 8,-89 33-26,-52 21 44,1 0 0,-1-1 0,0-1 0,-1 0 0,24-22 0,60-70 111,-42 40 37,-39 41-130,-1 0 0,15-26 1,16-19 43,-37 51-67,-1-1-1,-1 0 1,9-19 0,14-25 5,57-89 9,-79 134-37,-1-1 0,-1 0-1,0 0 1,-1-1 0,-1 1 0,6-22 0,8-25-2,-13 43 12,-1 0 0,-1 0 0,-1-1-1,-1 0 1,1-22 0,-5-111 61,-1 66-62,2 78-5,-1 0 1,-1 0-1,0 0 0,0 0 0,-1 0 1,0 1-1,0-1 0,-8-13 0,-47-71 40,37 62-64,12 20 14,-1 0 1,-1 0-1,0 1 1,0 0-1,-1 0 1,-1 2-1,1-1 0,-2 2 1,-16-9-1,-8-2-68,-1 1 0,-52-14 0,38 16 9,1 3 1,-2 2-1,1 3 0,-95-4 0,100 10 32,-91-18-1,107 14 38,-61-20 78,79 22-85,0 1-1,0 1 1,0 0 0,-21 0-1,-108 2-260,73-5 234,55 2 21,-1 2 1,1 0-1,0 0 0,-1 1 0,1 1 1,-19 4-1,-20 19-213,52-23 226,-1 0 1,0 0-1,0 0 1,1-1-1,-1 1 1,0-1 0,0 0-1,0 0 1,0 0-1,1 0 1,-6-1-1,-30-1 0,-55 2-7,91 1-10,-18-8-155,11 3 142,8 4 22,1 0 1,0-1 0,-1 1 0,1 0-1,0 0 1,-1 0 0,1 0 0,0-1 0,-1 1-1,1 0 1,0 0 0,0 0 0,-1-1-1,1 1 1,0 0 0,0-1 0,-1 1-1,1 0 1,0-1 0,0 1 0,0 0-1,0-1 1,-1 1 0,1 0 0,0-1 0,0 1-1,0 0 1,0-1 0,0 1 0,0 0-1,0-1 1,0 1 0,0-1 0,0 1-1,0 0 1,0-1 0,0 1 0,1 0-1,-1-1 1,0 1 0,0-1 0,0-3-83,-2 4 112,-7 0-5,7 0 24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6:16.691"/>
    </inkml:context>
    <inkml:brush xml:id="br0">
      <inkml:brushProperty name="width" value="0.2" units="cm"/>
      <inkml:brushProperty name="height" value="0.2" units="cm"/>
      <inkml:brushProperty name="color" value="#008C3A"/>
    </inkml:brush>
  </inkml:definitions>
  <inkml:trace contextRef="#ctx0" brushRef="#br0">0 102 4674,'0'0'5926,"4"0"-5777,307-20 59,11-1 374,-279 21-557,78 2 66,236-30 1,-76-7-123,-159 36-4359,-155 5-374,-12 10 3397,32-11 802,-39 15-65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7T11:26:17.920"/>
    </inkml:context>
    <inkml:brush xml:id="br0">
      <inkml:brushProperty name="width" value="0.2" units="cm"/>
      <inkml:brushProperty name="height" value="0.2" units="cm"/>
      <inkml:brushProperty name="color" value="#008C3A"/>
    </inkml:brush>
  </inkml:definitions>
  <inkml:trace contextRef="#ctx0" brushRef="#br0">0 196 1777,'0'0'3321,"7"0"-3273,51 1 622,1-3 0,-1-2-1,98-20 1,-52-1-535,2 5 0,111-7 0,18-7 1,-77 8 134,-57 18-155,148 7 0,-105 4-12,-118-3 743,-26-3-1485,0 2 524,0 0 1,0 0 0,0 0-1,0 1 1,0-1 0,0 0-1,0 0 1,0 0 0,0 0-1,0 0 1,-1 1-1,1-1 1,0 0 0,-1 0-1,1 0 1,0 1 0,-1-1-1,1 0 1,-1 0-1,-5-1-265,1 0-1,-1 1 0,1 0 1,-1 0-1,0 0 0,1 0 1,-1 1-1,0 0 0,-9 1 0,-6 0-454,-44-1-1107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9:17.359"/>
    </inkml:context>
    <inkml:brush xml:id="br0">
      <inkml:brushProperty name="width" value="0.2" units="cm"/>
      <inkml:brushProperty name="height" value="0.2" units="cm"/>
      <inkml:brushProperty name="color" value="#E71224"/>
    </inkml:brush>
  </inkml:definitions>
  <inkml:trace contextRef="#ctx0" brushRef="#br0">1 81 1905,'0'0'5154,"25"0"-5010,277 0 190,719 7 55,-522-4-295,80 4-28,482 4 29,-824-12-94,304-9-30,-267 11 20,425-6-3,-543 0 17,472-9 43,177 0 206,-663 4 89,52 0-86,297 3-204,1905 7 75,-1672-10-117,-135 20-35,224-6-13,-912-2-3585,39 0 2507,-1-2-1,0-2 0,-76-14 1,117 10 760,16 1 131,16 2-219,75-6 379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9:22.784"/>
    </inkml:context>
    <inkml:brush xml:id="br0">
      <inkml:brushProperty name="width" value="0.2" units="cm"/>
      <inkml:brushProperty name="height" value="0.2" units="cm"/>
      <inkml:brushProperty name="color" value="#E71224"/>
    </inkml:brush>
  </inkml:definitions>
  <inkml:trace contextRef="#ctx0" brushRef="#br0">179 253 208,'0'0'3207,"-5"0"-2975,-78 0 2441,-8-4-1395,119 1-1577,376-6 1220,122-6-233,528 0-562,-678 17-87,601-2 108,-642 7-67,68 6 128,1209-13 257,-1196 14-561,206 2-161,1586-16 610,-2081-3-97,-113-4 1385,-15 2-941,-83 5-8585,32 2 6300,-88-8 0,133 5 1476,6 1 81,0 1 0,0-1 0,0 0 0,0-1 0,0 1 1,0 0-1,0 0 0,0 0 0,0-1 0,0 1 1,0 0-1,0-1 0,0 1 0,0-1 0,0 1 1,0-1-1,0 0 0,0 1 0,0-1 0,0 0 0,1 0 1,-1 0-1,0 0 0,-1-6-47,1 1-1,-1-1 1,2 1 0,-1-1-1,1 1 1,0-11 0,0-155-24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9:46.176"/>
    </inkml:context>
    <inkml:brush xml:id="br0">
      <inkml:brushProperty name="width" value="0.2" units="cm"/>
      <inkml:brushProperty name="height" value="0.2" units="cm"/>
      <inkml:brushProperty name="color" value="#E71224"/>
    </inkml:brush>
  </inkml:definitions>
  <inkml:trace contextRef="#ctx0" brushRef="#br0">187 14 1425,'0'0'2238,"-30"-3"-1526,-97-1 326,97-1 1034,48 4-1927,815 1 837,-526 20-950,-53-13 48,74 6-35,66 4 25,-44-4 8,-200-5-63,-18 0 7,73 3 20,675-11 596,412-3-492,-906 20-175,137 3 90,-62-14 4,-163-6 223,-289-3-756,-23 5-2423,-7 3 2094,0-1 0,-1-1-1,1-1 1,-36-1 0,29-1 112,0 1 0,-33 6 1,39 2 134,18 4 334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9:50.072"/>
    </inkml:context>
    <inkml:brush xml:id="br0">
      <inkml:brushProperty name="width" value="0.2" units="cm"/>
      <inkml:brushProperty name="height" value="0.2" units="cm"/>
      <inkml:brushProperty name="color" value="#E71224"/>
    </inkml:brush>
  </inkml:definitions>
  <inkml:trace contextRef="#ctx0" brushRef="#br0">1 44 912,'0'0'4707,"25"0"-3373,736-20 400,4 0-1460,826 17-129,-1340 9-129,647-2 645,-697 6-621,-42-1-32,105 9 61,81 2-36,6-10 196,49 7-51,7 0-196,216-7 37,125-7 2142,-836 8-4843,-113 4-1695,-239 24 946,187-3 2441,-269 73 0,407-74 958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29.271"/>
    </inkml:context>
    <inkml:brush xml:id="br0">
      <inkml:brushProperty name="width" value="0.2" units="cm"/>
      <inkml:brushProperty name="height" value="0.2" units="cm"/>
      <inkml:brushProperty name="color" value="#E71224"/>
    </inkml:brush>
  </inkml:definitions>
  <inkml:trace contextRef="#ctx0" brushRef="#br0">112 33 4162,'-1'-2'291,"1"0"1,-1 0-1,0 0 0,0 0 1,0 1-1,0-1 0,0 0 0,0 0 1,0 1-1,-1-1 0,1 1 1,-1-1-1,1 1 0,-1-1 1,1 1-1,-1 0 0,0 0 1,0 0-1,1 0 0,-3-1 1,3 2-261,1 0-1,-1 0 1,0 0 0,1 0 0,-1 0 0,0 0 0,1 0 0,-1 1 0,1-1-1,-1 0 1,0 0 0,1 0 0,-1 1 0,1-1 0,-1 0 0,1 0 0,-1 1-1,1-1 1,-1 1 0,1-1 0,-1 0 0,1 1 0,-1-1 0,1 1 0,-9 25 376,8-5-314,1-1 1,1 1 0,1 0-1,0-1 1,2 0 0,0 1-1,13 33 1,65 137 451,-43-109-513,17 49-45,79 158-879,-506-905 812,362 599 228,-7-10 72,11 27-138,6 16-33,6 21 27,1-1-1,2 0 1,1-1 0,2 0-1,22 42 1,103 162-3469,-96-170-658,-26-41 823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8:33.634"/>
    </inkml:context>
    <inkml:brush xml:id="br0">
      <inkml:brushProperty name="width" value="0.2" units="cm"/>
      <inkml:brushProperty name="height" value="0.2" units="cm"/>
      <inkml:brushProperty name="color" value="#E71224"/>
    </inkml:brush>
  </inkml:definitions>
  <inkml:trace contextRef="#ctx0" brushRef="#br0">0 21 704,'0'0'4018,"25"0"-3183,366-3 446,513 10-1172,-633 15-309,-209-16 193,0-3 0,64-6-1,-21 1 38,23 2-9,387 11-42,-152-4 4,-26-2-91,202 12 92,-74-14 29,-235-6-13,97 6 12,352-6 24,-510-4 8,245-6-83,549 13 42,-642-16 67,-92 1 9,-16 1 95,83-1-54,1240 8 21,16 7 1367,-1546 0-1439,-5-3-66,-1 3-25,-25 1-1405,1 1 219,-40 9 0,-9 1-319,-47 3-103,-145 39 0,135-22 1435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21:28:36.405"/>
    </inkml:context>
    <inkml:brush xml:id="br0">
      <inkml:brushProperty name="width" value="0.2" units="cm"/>
      <inkml:brushProperty name="height" value="0.2" units="cm"/>
      <inkml:brushProperty name="color" value="#E71224"/>
    </inkml:brush>
  </inkml:definitions>
  <inkml:trace contextRef="#ctx0" brushRef="#br0">299 62 1281,'0'0'3879,"-7"-17"-1990,-90-6-230,58 17-1413,0 1 1,-70 2-1,103 2-169,5-1-42,1 2-19,51-4-834,85 5 438,-48 2 428,318 13 147,-101-2-168,1728 0 256,-1404-15 1776,-627 0-1800,-11-1 1000,-37 5-2228,1 2-1,-49 11 1,-55 7-2705,-42-16-442,186-7 3428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7T21:51:02.635"/>
    </inkml:context>
    <inkml:brush xml:id="br0">
      <inkml:brushProperty name="width" value="0.2" units="cm"/>
      <inkml:brushProperty name="height" value="0.2" units="cm"/>
      <inkml:brushProperty name="color" value="#E71224"/>
    </inkml:brush>
  </inkml:definitions>
  <inkml:trace contextRef="#ctx0" brushRef="#br0">13 38 1905,'-13'-17'7398,"38"13"-7260,0 1 0,45 2 1,6 0-20,258-2-101,-173 5-85,385 8-213,572-10 54,-625 7-44,354 0-7,-334 16-110,-295-9 315,-123-7 1,97 2 46,43-11 24,246 5-30,-311 6 62,250 8 445,938-14 92,-1058-24-139,5-1-309,-228 22-137,703-27-35,-440 12 32,-87 7 32,883-16 502,-1066 24-436,39 11-33,-34-2 44,494 2 979,-394-12-194,-175 1-873,0 0 0,0 0 0,0 0 1,0 1-1,0-1 0,0 0 0,0 0 0,0 0 0,0 0 0,0 0 1,0 0-1,0 0 0,0 0 0,0 0 0,0 0 0,0 1 0,0-1 1,0 0-1,0 0 0,0 0 0,0 0 0,0 0 0,0 0 0,0 0 1,0 0-1,0 0 0,0 0 0,0 1 0,0-1 0,0 0 0,0 0 1,0 0-1,0 0 0,1 0 0,-8 5-497,1-1 0,-1 0 1,0 0-1,0-1 0,0 0 0,-1 0 0,1 0 0,-1-1 1,0 0-1,-7 1 0,-91 8-2829,77-9 2753,-27 4-618,-62 14 0,36 0 598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1:34:21.714"/>
    </inkml:context>
    <inkml:brush xml:id="br0">
      <inkml:brushProperty name="width" value="0.2" units="cm"/>
      <inkml:brushProperty name="height" value="0.2" units="cm"/>
      <inkml:brushProperty name="color" value="#E71224"/>
    </inkml:brush>
  </inkml:definitions>
  <inkml:trace contextRef="#ctx0" brushRef="#br0">1 1 24575,'0'1'0,"1"1"0,0-1 0,-1 0 0,1 1 0,0-1 0,0 0 0,0 1 0,0-1 0,0 0 0,0 0 0,0 0 0,0 0 0,0 0 0,0 0 0,1 0 0,-1 0 0,0 0 0,1-1 0,-1 1 0,1 0 0,-1-1 0,1 1 0,-1-1 0,1 0 0,-1 0 0,1 1 0,2-1 0,49 6 0,-47-6 0,471 4 0,-246-7 0,404 3 0,-603 1 0,0 2 0,40 10 0,-38-7 0,60 5 0,375-11 89,-220-1-1543,-208 1-5372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1:58:42.998"/>
    </inkml:context>
    <inkml:brush xml:id="br0">
      <inkml:brushProperty name="width" value="0.2" units="cm"/>
      <inkml:brushProperty name="height" value="0.2" units="cm"/>
      <inkml:brushProperty name="color" value="#E71224"/>
    </inkml:brush>
  </inkml:definitions>
  <inkml:trace contextRef="#ctx0" brushRef="#br0">0 0 24575,'1990'0'0,"-1915"4"0,142 26 0,-142-17 0,147 8 0,222-23 0,-409 0 0,-1-1 0,39-9 0,-36 5 0,58-3 0,3 12-4,-64 0-336,1-2 0,-1-1-1,52-7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1:58:45.123"/>
    </inkml:context>
    <inkml:brush xml:id="br0">
      <inkml:brushProperty name="width" value="0.2" units="cm"/>
      <inkml:brushProperty name="height" value="0.2" units="cm"/>
      <inkml:brushProperty name="color" value="#E71224"/>
    </inkml:brush>
  </inkml:definitions>
  <inkml:trace contextRef="#ctx0" brushRef="#br0">0 100 24575,'1507'0'0,"-1253"-17"0,-19 0 0,-86 18 0,71-2 0,-190-2 0,-1-2 0,0-1 0,33-12 0,-34 10 0,0 0 0,0 2 0,54-5 0,297 11 0,-161 2 0,-176 0 0,70 13 0,-69-8 0,66 2 0,-45-9-1365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30T11:58:47.199"/>
    </inkml:context>
    <inkml:brush xml:id="br0">
      <inkml:brushProperty name="width" value="0.2" units="cm"/>
      <inkml:brushProperty name="height" value="0.2" units="cm"/>
      <inkml:brushProperty name="color" value="#E71224"/>
    </inkml:brush>
  </inkml:definitions>
  <inkml:trace contextRef="#ctx0" brushRef="#br0">0 0 24575,'2037'0'0,"-1843"17"0,-18-1 0,269-15 0,-208-3 0,-207 2-455,-1-2 0,40-8 0,-36 3-6371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29.801"/>
    </inkml:context>
    <inkml:brush xml:id="br0">
      <inkml:brushProperty name="width" value="0.2" units="cm"/>
      <inkml:brushProperty name="height" value="0.2" units="cm"/>
      <inkml:brushProperty name="color" value="#E71224"/>
    </inkml:brush>
  </inkml:definitions>
  <inkml:trace contextRef="#ctx0" brushRef="#br0">1 1225 3554,'2'-13'9108,"3"12"-9105,-1 0 1,1 0 0,0-1-1,-1 1 1,1-1 0,-1 0-1,0 0 1,7-5-1,27-12 7,77-28 14,861-316 14,-510 191-232,-188 63 116,288-126 134,-196 80-118,-196 86 49,-150 61 31,-21 8-18,-1-1-1,1 0 0,-1 0 1,1 1-1,-1-1 0,1-1 1,-1 1-1,1 0 0,-1-1 0,2-1 1,-1 1-62,6 3-1394,-47 11-4342,-187 13 2063,193-22 3485,-137 11-871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30.469"/>
    </inkml:context>
    <inkml:brush xml:id="br0">
      <inkml:brushProperty name="width" value="0.2" units="cm"/>
      <inkml:brushProperty name="height" value="0.2" units="cm"/>
      <inkml:brushProperty name="color" value="#E71224"/>
    </inkml:brush>
  </inkml:definitions>
  <inkml:trace contextRef="#ctx0" brushRef="#br0">0 0 4482,'0'0'3164,"31"35"-2406,6 7-558,167 167 675,995 730 1700,-990-788-2321,90 62-218,-21-21-6,-213-149 68,-65-43-98,0 0 1,1 0-1,-1 0 0,0 0 0,0 0 0,1 0 0,-1 0 0,0 0 0,0 0 0,1 1 0,-1-1 0,0 0 0,0 0 0,1 0 1,-1 0-1,0 1 0,0-1 0,0 0 0,1 0 0,-1 1 0,0-1 0,0 0 0,0 0 0,0 1 0,0-1 0,0 0 0,1 0 1,-1 1-1,0-1 0,0 0 0,0 0 0,0 1 0,0-1 0,0 0 0,0 1 0,0-1 0,0 0 0,0 0 0,0 1 0,0-1 0,-1 0 1,1 1-1,0-1 0,0 0 0,0 0 0,0 1 0,0-1 0,0 0 0,-1 1 0,1-1-2,0 0 1,0-1-1,0 1 0,0 0 1,1 0-1,-1 0 0,0 0 0,0 0 1,0 0-1,0 0 0,0 0 1,0 0-1,0 0 0,0 0 0,0 0 1,0 0-1,0 0 0,1 0 1,-1 0-1,0 0 0,0 1 0,0-1 1,0 0-1,0 0 0,0 0 1,0 0-1,0 0 0,0 0 1,0 0-1,0 0 0,0 0 0,0 0 1,1 0-1,-1 0 0,0 0 1,0 0-1,0 0 0,0 1 0,0-1 1,0 0-1,0 0 0,0 0 1,0 0-1,0 0 0,0 0 0,0 0 1,0 0-1,0 0 0,0 0 1,0 0-1,0 1 0,0-1 0,0 0 1,0 0-1,0 0 0,0 0 1,0 0-1,0 0 0,0 0 0,0 0 1,0 0-1,-1 0 0,12 1-338,16 1-510,-40-53-9880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41.444"/>
    </inkml:context>
    <inkml:brush xml:id="br0">
      <inkml:brushProperty name="width" value="0.2" units="cm"/>
      <inkml:brushProperty name="height" value="0.2" units="cm"/>
      <inkml:brushProperty name="color" value="#008C3A"/>
    </inkml:brush>
  </inkml:definitions>
  <inkml:trace contextRef="#ctx0" brushRef="#br0">3 228 416,'0'-12'11328,"-2"33"-11236,2 0 0,1 0-1,0 0 1,1 0 0,2 0 0,0-1-1,1 1 1,1-1 0,15 33 0,21 29 69,4-2-1,3-2 1,79 95 0,-22-47 20,227 263-2,-245-281-174,-54-63-1,2-2-1,62 57 1,-66-69-25,16 17-5,-45-45 13,0-1 0,0 1 0,0-1 0,0 0 0,1 0 0,-1-1 0,0 1 0,1-1 0,-1 1 0,1-1 0,0 0 0,0 0 0,4 0-1,-6-1-15,1 0-25,-3 0 55,0 0 0,1 0 0,-1 0 0,0 0-1,1 0 1,-1 1 0,1-1 0,-1 0 0,0 0 0,1 0-1,-1 0 1,1 0 0,-1 0 0,0 0 0,1 0 0,-1-1-1,0 1 1,1 0 0,-1 0 0,1 0 0,-1 0 0,0 0-1,1-1 1,-1 1 0,0 0 0,0 0 0,1-1 0,-1 1-1,0 0 1,1 0 0,-1-1 0,0 1 0,0 0 0,0-1-1,1 1 1,-1 0 0,0-1 0,0 0 0,45-103 114,4 2 1,4 2-1,121-170 0,-64 129-79,6 5-1,5 4 0,7 6 0,195-149 0,105-80 5,-415 337 0,-9 9-26,5 2-28,-6 6-71,86 1-6206,-152 27-987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36:30.113"/>
    </inkml:context>
    <inkml:brush xml:id="br0">
      <inkml:brushProperty name="width" value="0.2" units="cm"/>
      <inkml:brushProperty name="height" value="0.2" units="cm"/>
      <inkml:brushProperty name="color" value="#E71224"/>
    </inkml:brush>
  </inkml:definitions>
  <inkml:trace contextRef="#ctx0" brushRef="#br0">153 34 6915,'-1'-1'81,"0"0"1,-1 1-1,1-1 0,0 1 0,0 0 0,-1-1 1,1 1-1,0 0 0,-1 0 0,1 0 0,0-1 1,-1 2-1,1-1 0,0 0 0,-1 0 0,1 0 1,0 1-1,-1-1 0,1 0 0,0 1 0,0-1 1,-1 1-1,1 0 0,0-1 0,0 1 0,0 0 1,0 0-1,0 0 0,0 0 0,0-1 0,-2 4 1,-27 32 353,26-30-373,0 1 0,1 0 0,0 0 1,0 1-1,1-1 0,-1 1 1,2-1-1,-2 9 0,3-13-60,-1-1 0,1 1 0,0 0-1,1 0 1,-1 0 0,0 0-1,1-1 1,-1 1 0,1 0 0,0-1-1,0 1 1,0 0 0,0-1-1,1 1 1,-1-1 0,1 0 0,-1 1-1,1-1 1,0 0 0,0 0 0,0 0-1,0 0 1,0 0 0,1-1-1,2 3 1,-5-4-2,0 0 0,0 0 0,0 0 0,1 0-1,-1 0 1,0 1 0,0-1 0,0 0 0,1 0 0,-1 0-1,0 0 1,0 0 0,0 0 0,1 0 0,-1 0 0,0 0-1,0 0 1,0 0 0,1 0 0,-1 0 0,0 0 0,0 0-1,0 0 1,1 0 0,-1-1 0,0 1 0,0 0 0,0 0-1,0 0 1,1 0 0,-1 0 0,0 0 0,0-1 0,0 1-1,0 0 1,0 0 0,1 0 0,-1 0 0,0-1 0,0 1-1,0 0 1,0 0 0,0 0 0,0 0 0,0-1 0,0 1-1,0 0 1,0 0 0,0 0 0,0-1 0,0 1 0,0 0-1,0-1 1,0-19 10,-7-19 88,2 25-8,-1 0 0,0 0-1,0 1 1,-14-20 0,-13-26 421,67 76-249,-16-3-258,-11-10-30,-1 1-1,1 0 1,-1 0-1,10 11 1,-20-19 48,0 0 0,0 0 0,-1 0 0,1 0 0,-1 1 0,1 0 0,-6-2 1,-38-22-939,30 3-2835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29.801"/>
    </inkml:context>
    <inkml:brush xml:id="br0">
      <inkml:brushProperty name="width" value="0.2" units="cm"/>
      <inkml:brushProperty name="height" value="0.2" units="cm"/>
      <inkml:brushProperty name="color" value="#E71224"/>
    </inkml:brush>
  </inkml:definitions>
  <inkml:trace contextRef="#ctx0" brushRef="#br0">1 1225 3554,'2'-13'9108,"3"12"-9105,-1 0 1,1 0 0,0-1-1,-1 1 1,1-1 0,-1 0-1,0 0 1,7-5-1,27-12 7,77-28 14,861-316 14,-510 191-232,-188 63 116,288-126 134,-196 80-118,-196 86 49,-150 61 31,-21 8-18,-1-1-1,1 0 0,-1 0 1,1 1-1,-1-1 0,1-1 1,-1 1-1,1 0 0,-1-1 0,2-1 1,-1 1-62,6 3-1394,-47 11-4342,-187 13 2063,193-22 3485,-137 11-871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30.469"/>
    </inkml:context>
    <inkml:brush xml:id="br0">
      <inkml:brushProperty name="width" value="0.2" units="cm"/>
      <inkml:brushProperty name="height" value="0.2" units="cm"/>
      <inkml:brushProperty name="color" value="#E71224"/>
    </inkml:brush>
  </inkml:definitions>
  <inkml:trace contextRef="#ctx0" brushRef="#br0">0 0 4482,'0'0'3164,"31"35"-2406,6 7-558,167 167 675,995 730 1700,-990-788-2321,90 62-218,-21-21-6,-213-149 68,-65-43-98,0 0 1,1 0-1,-1 0 0,0 0 0,0 0 0,1 0 0,-1 0 0,0 0 0,0 0 0,1 1 0,-1-1 0,0 0 0,0 0 0,1 0 1,-1 0-1,0 1 0,0-1 0,0 0 0,1 0 0,-1 1 0,0-1 0,0 0 0,0 0 0,0 1 0,0-1 0,0 0 0,1 0 1,-1 1-1,0-1 0,0 0 0,0 0 0,0 1 0,0-1 0,0 0 0,0 1 0,0-1 0,0 0 0,0 0 0,0 1 0,0-1 0,-1 0 1,1 1-1,0-1 0,0 0 0,0 0 0,0 1 0,0-1 0,0 0 0,-1 1 0,1-1-2,0 0 1,0-1-1,0 1 0,0 0 1,1 0-1,-1 0 0,0 0 0,0 0 1,0 0-1,0 0 0,0 0 1,0 0-1,0 0 0,0 0 0,0 0 1,0 0-1,0 0 0,1 0 1,-1 0-1,0 0 0,0 1 0,0-1 1,0 0-1,0 0 0,0 0 1,0 0-1,0 0 0,0 0 1,0 0-1,0 0 0,0 0 0,0 0 1,1 0-1,-1 0 0,0 0 1,0 0-1,0 0 0,0 1 0,0-1 1,0 0-1,0 0 0,0 0 1,0 0-1,0 0 0,0 0 0,0 0 1,0 0-1,0 0 0,0 0 1,0 0-1,0 1 0,0-1 0,0 0 1,0 0-1,0 0 0,0 0 1,0 0-1,0 0 0,0 0 0,0 0 1,0 0-1,-1 0 0,12 1-338,16 1-510,-40-53-9880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24:41.444"/>
    </inkml:context>
    <inkml:brush xml:id="br0">
      <inkml:brushProperty name="width" value="0.2" units="cm"/>
      <inkml:brushProperty name="height" value="0.2" units="cm"/>
      <inkml:brushProperty name="color" value="#008C3A"/>
    </inkml:brush>
  </inkml:definitions>
  <inkml:trace contextRef="#ctx0" brushRef="#br0">3 228 416,'0'-12'11328,"-2"33"-11236,2 0 0,1 0-1,0 0 1,1 0 0,2 0 0,0-1-1,1 1 1,1-1 0,15 33 0,21 29 69,4-2-1,3-2 1,79 95 0,-22-47 20,227 263-2,-245-281-174,-54-63-1,2-2-1,62 57 1,-66-69-25,16 17-5,-45-45 13,0-1 0,0 1 0,0-1 0,0 0 0,1 0 0,-1-1 0,0 1 0,1-1 0,-1 1 0,1-1 0,0 0 0,0 0 0,4 0-1,-6-1-15,1 0-25,-3 0 55,0 0 0,1 0 0,-1 0 0,0 0-1,1 0 1,-1 1 0,1-1 0,-1 0 0,0 0 0,1 0-1,-1 0 1,1 0 0,-1 0 0,0 0 0,1 0 0,-1-1-1,0 1 1,1 0 0,-1 0 0,1 0 0,-1 0 0,0 0-1,1-1 1,-1 1 0,0 0 0,0 0 0,1-1 0,-1 1-1,0 0 1,1 0 0,-1-1 0,0 1 0,0 0 0,0-1-1,1 1 1,-1 0 0,0-1 0,0 0 0,45-103 114,4 2 1,4 2-1,121-170 0,-64 129-79,6 5-1,5 4 0,7 6 0,195-149 0,105-80 5,-415 337 0,-9 9-26,5 2-28,-6 6-71,86 1-6206,-152 27-987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9T11:52:59.136"/>
    </inkml:context>
    <inkml:brush xml:id="br0">
      <inkml:brushProperty name="width" value="0.2" units="cm"/>
      <inkml:brushProperty name="height" value="0.2" units="cm"/>
      <inkml:brushProperty name="color" value="#008C3A"/>
    </inkml:brush>
  </inkml:definitions>
  <inkml:trace contextRef="#ctx0" brushRef="#br0">3 228 416,'0'-12'11328,"-2"33"-11236,2 0 0,1 0-1,0 0 1,1 0 0,2 0 0,0-1-1,1 1 1,1-1 0,15 33 0,21 29 69,4-2-1,3-2 1,79 95 0,-22-47 20,227 263-2,-245-281-174,-54-63-1,2-2-1,62 57 1,-66-69-25,16 17-5,-45-45 13,0-1 0,0 1 0,0-1 0,0 0 0,1 0 0,-1-1 0,0 1 0,1-1 0,-1 1 0,1-1 0,0 0 0,0 0 0,4 0-1,-6-1-15,1 0-25,-3 0 55,0 0 0,1 0 0,-1 0 0,0 0-1,1 0 1,-1 1 0,1-1 0,-1 0 0,0 0 0,1 0-1,-1 0 1,1 0 0,-1 0 0,0 0 0,1 0 0,-1-1-1,0 1 1,1 0 0,-1 0 0,1 0 0,-1 0 0,0 0-1,1-1 1,-1 1 0,0 0 0,0 0 0,1-1 0,-1 1-1,0 0 1,1 0 0,-1-1 0,0 1 0,0 0 0,0-1-1,1 1 1,-1 0 0,0-1 0,0 0 0,45-103 114,4 2 1,4 2-1,121-170 0,-64 129-79,6 5-1,5 4 0,7 6 0,195-149 0,105-80 5,-415 337 0,-9 9-26,5 2-28,-6 6-71,86 1-6206,-152 27-987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06.618"/>
    </inkml:context>
    <inkml:brush xml:id="br0">
      <inkml:brushProperty name="width" value="0.2" units="cm"/>
      <inkml:brushProperty name="height" value="0.2" units="cm"/>
      <inkml:brushProperty name="color" value="#66CC00"/>
    </inkml:brush>
  </inkml:definitions>
  <inkml:trace contextRef="#ctx0" brushRef="#br0">1 0 24575,'20'13'0,"-1"0"0,0 1 0,0 1 0,-2 1 0,0 0 0,-1 1 0,16 22 0,10 9 0,970 956 0,-989-984 0,0 0 0,1-2 0,1-2 0,1 0 0,32 15 0,-52-28 0,1 0 0,-1-1 0,1 1 0,-1-1 0,1-1 0,0 1 0,0-1 0,0 0 0,0-1 0,-1 0 0,1 0 0,0 0 0,0-1 0,0 0 0,0 0 0,0-1 0,-1 0 0,1 0 0,-1 0 0,1-1 0,-1 0 0,0 0 0,0-1 0,0 0 0,-1 0 0,1 0 0,9-10 0,14-23 0,-1-1 0,-1-1 0,28-56 0,-13 20 0,286-405 0,-251 374 0,-62 84-455,-1 0 0,15-33 0,-13 17-6371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36.243"/>
    </inkml:context>
    <inkml:brush xml:id="br0">
      <inkml:brushProperty name="width" value="0.2" units="cm"/>
      <inkml:brushProperty name="height" value="0.2" units="cm"/>
      <inkml:brushProperty name="color" value="#66CC00"/>
    </inkml:brush>
  </inkml:definitions>
  <inkml:trace contextRef="#ctx0" brushRef="#br0">0 231 24575,'7'1'0,"0"0"0,0 0 0,0 1 0,0 0 0,-1 0 0,1 1 0,-1 0 0,0 0 0,0 0 0,0 1 0,0 0 0,0 0 0,-1 0 0,0 1 0,6 5 0,10 12 0,-2 1 0,19 26 0,10 22 0,77 152 0,16 93 0,-85-186 0,-32-73 0,42 87 0,-64-140 0,-1 0 0,1-1 0,0 1 0,1-1 0,-1 0 0,1 0 0,-1 0 0,1 0 0,0 0 0,0 0 0,0-1 0,0 0 0,1 1 0,-1-1 0,1 0 0,5 2 0,-6-4 0,0 0 0,0 1 0,0-1 0,0-1 0,0 1 0,0 0 0,0-1 0,0 1 0,0-1 0,-1 0 0,1 0 0,0 0 0,-1 0 0,1-1 0,0 1 0,-1-1 0,1 1 0,-1-1 0,0 0 0,0 0 0,0 0 0,0 0 0,3-5 0,16-18 0,-1-2 0,-1 0 0,-1-1 0,26-58 0,40-132 0,-51 114-195,-5-2 0,-4-1 0,-6-1 0,-4 0 0,-4-2 0,-7-137 0,-4 208-6631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3:57.247"/>
    </inkml:context>
    <inkml:brush xml:id="br0">
      <inkml:brushProperty name="width" value="0.2" units="cm"/>
      <inkml:brushProperty name="height" value="0.2" units="cm"/>
      <inkml:brushProperty name="color" value="#66CC00"/>
    </inkml:brush>
  </inkml:definitions>
  <inkml:trace contextRef="#ctx0" brushRef="#br0">1 13 24575,'2'-1'0,"0"-1"0,0 1 0,0 0 0,0-1 0,1 1 0,-1 0 0,1 0 0,-1 1 0,1-1 0,-1 0 0,1 1 0,-1 0 0,1-1 0,-1 1 0,1 0 0,0 0 0,-1 1 0,1-1 0,-1 0 0,1 1 0,-1 0 0,1-1 0,-1 1 0,1 0 0,2 2 0,8 3 0,-1 0 0,0 1 0,15 10 0,18 17 0,-2 1 0,-1 3 0,38 43 0,103 138 0,-131-154 0,1 3 0,-28-35 0,1-1 0,1 0 0,1-2 0,43 34 0,-25-25 0,-36-29 0,1 0 0,1-1 0,-1 0 0,2 0 0,-1-2 0,18 9 0,-26-15 0,0 0 0,0-1 0,0 1 0,0-1 0,0 0 0,0 0 0,1 0 0,-1-1 0,0 1 0,0-1 0,0 0 0,0 0 0,0-1 0,0 1 0,0-1 0,-1 0 0,1 0 0,-1 0 0,1 0 0,-1-1 0,4-2 0,9-9 0,0-1 0,24-27 0,-35 36 0,104-127 0,32-35 0,-81 109-9,-34 36-443,-2-2 0,38-47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33.562"/>
    </inkml:context>
    <inkml:brush xml:id="br0">
      <inkml:brushProperty name="width" value="0.2" units="cm"/>
      <inkml:brushProperty name="height" value="0.2" units="cm"/>
      <inkml:brushProperty name="color" value="#66CC00"/>
    </inkml:brush>
  </inkml:definitions>
  <inkml:trace contextRef="#ctx0" brushRef="#br0">0 11 24575,'3'1'0,"0"-1"0,0 1 0,-1 0 0,1 0 0,0 0 0,0 0 0,-1 0 0,1 0 0,-1 1 0,1-1 0,-1 1 0,0 0 0,0 0 0,0 0 0,0 0 0,3 3 0,30 42 0,-26-33 0,232 305 0,-45-62 0,-154-201 0,-14-20 0,-1 2 0,-1 0 0,28 60 0,-49-87 0,1 0 0,0 0 0,0-1 0,2 0 0,-1 0 0,1-1 0,0 1 0,1-2 0,0 0 0,19 14 0,-24-20 0,0 1 0,0-1 0,0 0 0,0 0 0,0 0 0,0 0 0,0-1 0,1 0 0,-1 0 0,1 0 0,-1 0 0,1-1 0,-1 0 0,1 0 0,-1 0 0,1 0 0,-1-1 0,1 0 0,-1 0 0,1 0 0,-1 0 0,0-1 0,0 1 0,1-1 0,-1 0 0,0 0 0,-1-1 0,1 1 0,0-1 0,-1 0 0,6-5 0,6-10 0,-2-1 0,0 0 0,0-1 0,-2 0 0,0-1 0,-2 0 0,7-23 0,12-23 0,47-89 0,136-213 0,-81 144 0,-113 177-1365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4:55.720"/>
    </inkml:context>
    <inkml:brush xml:id="br0">
      <inkml:brushProperty name="width" value="0.2" units="cm"/>
      <inkml:brushProperty name="height" value="0.2" units="cm"/>
      <inkml:brushProperty name="color" value="#66CC00"/>
    </inkml:brush>
  </inkml:definitions>
  <inkml:trace contextRef="#ctx0" brushRef="#br0">1 453 24575,'3'0'0,"0"1"0,-1-1 0,1 1 0,0 0 0,0 0 0,0 0 0,-1 0 0,1 0 0,-1 1 0,1-1 0,-1 1 0,1 0 0,-1-1 0,3 4 0,30 34 0,-24-26 0,59 76 0,-4 4 0,75 140 0,-93-149 0,36 61 0,168 260 0,-243-392 0,1-1 0,0 0 0,0-1 0,1 0 0,20 14 0,-30-24 0,1 0 0,-1 0 0,0 0 0,1 0 0,-1-1 0,1 1 0,-1-1 0,1 1 0,-1-1 0,1 0 0,-1 1 0,1-1 0,-1 0 0,1 0 0,0 0 0,-1 0 0,1 0 0,-1 0 0,1-1 0,-1 1 0,1 0 0,-1-1 0,1 1 0,-1-1 0,1 0 0,-1 0 0,0 1 0,1-1 0,-1 0 0,0 0 0,1 0 0,-1 0 0,0 0 0,0-1 0,0 1 0,0 0 0,0 0 0,0-1 0,-1 1 0,1 0 0,0-1 0,-1 1 0,1-3 0,5-10 0,0 0 0,-2 0 0,6-27 0,-6 23 0,74-316 0,102-364 0,-140 573-70,80-223-1225,-106 315-5531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2T21:25:05.995"/>
    </inkml:context>
    <inkml:brush xml:id="br0">
      <inkml:brushProperty name="width" value="0.2" units="cm"/>
      <inkml:brushProperty name="height" value="0.2" units="cm"/>
      <inkml:brushProperty name="color" value="#66CC00"/>
    </inkml:brush>
  </inkml:definitions>
  <inkml:trace contextRef="#ctx0" brushRef="#br0">0 169 24575,'2'0'0,"-1"1"0,1-1 0,0 1 0,-1-1 0,1 1 0,-1 0 0,1 0 0,-1 0 0,1 0 0,-1 0 0,0 0 0,1 0 0,-1 0 0,0 0 0,0 1 0,0-1 0,1 2 0,19 29 0,-16-24 0,310 516 0,-271-439 0,26 45 0,-68-127 0,0 0 0,0 0 0,0 0 0,0 0 0,0-1 0,1 1 0,-1-1 0,1 0 0,0 1 0,0-1 0,0 0 0,4 1 0,-6-2 0,1-1 0,-1 0 0,1 0 0,-1 0 0,1 0 0,0 0 0,-1 0 0,1-1 0,-1 1 0,1 0 0,-1-1 0,1 1 0,-1-1 0,1 0 0,-1 1 0,0-1 0,1 0 0,-1 0 0,0 0 0,0 0 0,1 0 0,-1 0 0,0 0 0,0 0 0,0-1 0,0 1 0,0 0 0,1-3 0,13-22 0,-2 0 0,0-1 0,-2 0 0,0-1 0,8-40 0,2-1 0,14-29 0,4 1 0,4 2 0,4 2 0,66-96 0,-52 91-1365,-40 60-5461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70FF2-8D7C-434B-B79E-EADF4F19A991}"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C1111-DAAB-4001-938C-B760AEEF2A0E}" type="slidenum">
              <a:rPr lang="en-US" smtClean="0"/>
              <a:t>‹#›</a:t>
            </a:fld>
            <a:endParaRPr lang="en-US"/>
          </a:p>
        </p:txBody>
      </p:sp>
    </p:spTree>
    <p:extLst>
      <p:ext uri="{BB962C8B-B14F-4D97-AF65-F5344CB8AC3E}">
        <p14:creationId xmlns:p14="http://schemas.microsoft.com/office/powerpoint/2010/main" val="298962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JDK 21 – What’s new?</a:t>
            </a:r>
          </a:p>
        </p:txBody>
      </p:sp>
      <p:sp>
        <p:nvSpPr>
          <p:cNvPr id="4" name="Slide Number Placeholder 3"/>
          <p:cNvSpPr>
            <a:spLocks noGrp="1"/>
          </p:cNvSpPr>
          <p:nvPr>
            <p:ph type="sldNum" sz="quarter" idx="5"/>
          </p:nvPr>
        </p:nvSpPr>
        <p:spPr/>
        <p:txBody>
          <a:bodyPr/>
          <a:lstStyle/>
          <a:p>
            <a:fld id="{16CC1111-DAAB-4001-938C-B760AEEF2A0E}" type="slidenum">
              <a:rPr lang="en-US" smtClean="0"/>
              <a:t>1</a:t>
            </a:fld>
            <a:endParaRPr lang="en-US"/>
          </a:p>
        </p:txBody>
      </p:sp>
    </p:spTree>
    <p:extLst>
      <p:ext uri="{BB962C8B-B14F-4D97-AF65-F5344CB8AC3E}">
        <p14:creationId xmlns:p14="http://schemas.microsoft.com/office/powerpoint/2010/main" val="4160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First things first, in JDK 17 we added new argument. It’s quite funny that it always equals to system locale, and you can not override it.</a:t>
            </a:r>
          </a:p>
          <a:p>
            <a:endParaRPr lang="en-US" dirty="0"/>
          </a:p>
          <a:p>
            <a:r>
              <a:rPr lang="en-US" i="1" dirty="0"/>
              <a:t>(final)</a:t>
            </a:r>
          </a:p>
          <a:p>
            <a:r>
              <a:rPr lang="en-US" dirty="0"/>
              <a:t>Okay, looks like problem solved and if after migration to JDK 18 you suddenly found out that your file API started returning some gibberish, you probably need to reexamine your code or set file encoding argument to compatibility value.</a:t>
            </a:r>
          </a:p>
        </p:txBody>
      </p:sp>
      <p:sp>
        <p:nvSpPr>
          <p:cNvPr id="4" name="Slide Number Placeholder 3"/>
          <p:cNvSpPr>
            <a:spLocks noGrp="1"/>
          </p:cNvSpPr>
          <p:nvPr>
            <p:ph type="sldNum" sz="quarter" idx="5"/>
          </p:nvPr>
        </p:nvSpPr>
        <p:spPr/>
        <p:txBody>
          <a:bodyPr/>
          <a:lstStyle/>
          <a:p>
            <a:fld id="{16CC1111-DAAB-4001-938C-B760AEEF2A0E}" type="slidenum">
              <a:rPr lang="en-US" smtClean="0"/>
              <a:t>10</a:t>
            </a:fld>
            <a:endParaRPr lang="en-US"/>
          </a:p>
        </p:txBody>
      </p:sp>
    </p:spTree>
    <p:extLst>
      <p:ext uri="{BB962C8B-B14F-4D97-AF65-F5344CB8AC3E}">
        <p14:creationId xmlns:p14="http://schemas.microsoft.com/office/powerpoint/2010/main" val="24395364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Once we received the order and added to collection we are starting a new iteration and continue till next </a:t>
            </a:r>
            <a:r>
              <a:rPr lang="en-GB" dirty="0" err="1"/>
              <a:t>yild</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102</a:t>
            </a:fld>
            <a:endParaRPr lang="en-US"/>
          </a:p>
        </p:txBody>
      </p:sp>
    </p:spTree>
    <p:extLst>
      <p:ext uri="{BB962C8B-B14F-4D97-AF65-F5344CB8AC3E}">
        <p14:creationId xmlns:p14="http://schemas.microsoft.com/office/powerpoint/2010/main" val="23452895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And on next yield we are create a new chunk? Why?</a:t>
            </a:r>
          </a:p>
          <a:p>
            <a:endParaRPr lang="en-GB" dirty="0"/>
          </a:p>
          <a:p>
            <a:endParaRPr lang="en-GB" dirty="0"/>
          </a:p>
          <a:p>
            <a:r>
              <a:rPr lang="en-GB" dirty="0"/>
              <a:t>Let’s recall how garbage collection works…</a:t>
            </a:r>
          </a:p>
          <a:p>
            <a:endParaRPr lang="en-GB" dirty="0"/>
          </a:p>
          <a:p>
            <a:endParaRPr lang="en-GB" dirty="0"/>
          </a:p>
          <a:p>
            <a:r>
              <a:rPr lang="en-GB" i="1" dirty="0"/>
              <a:t>(…)</a:t>
            </a:r>
          </a:p>
          <a:p>
            <a:r>
              <a:rPr lang="en-GB" dirty="0"/>
              <a:t>Okay, that’s it. Just to recap: if you run platform thread it will block, if you run virtual thread and virtual thread </a:t>
            </a:r>
          </a:p>
        </p:txBody>
      </p:sp>
      <p:sp>
        <p:nvSpPr>
          <p:cNvPr id="4" name="Slide Number Placeholder 3"/>
          <p:cNvSpPr>
            <a:spLocks noGrp="1"/>
          </p:cNvSpPr>
          <p:nvPr>
            <p:ph type="sldNum" sz="quarter" idx="5"/>
          </p:nvPr>
        </p:nvSpPr>
        <p:spPr/>
        <p:txBody>
          <a:bodyPr/>
          <a:lstStyle/>
          <a:p>
            <a:fld id="{16CC1111-DAAB-4001-938C-B760AEEF2A0E}" type="slidenum">
              <a:rPr lang="en-US" smtClean="0"/>
              <a:t>103</a:t>
            </a:fld>
            <a:endParaRPr lang="en-US"/>
          </a:p>
        </p:txBody>
      </p:sp>
    </p:spTree>
    <p:extLst>
      <p:ext uri="{BB962C8B-B14F-4D97-AF65-F5344CB8AC3E}">
        <p14:creationId xmlns:p14="http://schemas.microsoft.com/office/powerpoint/2010/main" val="20944653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104</a:t>
            </a:fld>
            <a:endParaRPr lang="en-US"/>
          </a:p>
        </p:txBody>
      </p:sp>
    </p:spTree>
    <p:extLst>
      <p:ext uri="{BB962C8B-B14F-4D97-AF65-F5344CB8AC3E}">
        <p14:creationId xmlns:p14="http://schemas.microsoft.com/office/powerpoint/2010/main" val="12116540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105</a:t>
            </a:fld>
            <a:endParaRPr lang="en-US"/>
          </a:p>
        </p:txBody>
      </p:sp>
    </p:spTree>
    <p:extLst>
      <p:ext uri="{BB962C8B-B14F-4D97-AF65-F5344CB8AC3E}">
        <p14:creationId xmlns:p14="http://schemas.microsoft.com/office/powerpoint/2010/main" val="21446257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106</a:t>
            </a:fld>
            <a:endParaRPr lang="en-US"/>
          </a:p>
        </p:txBody>
      </p:sp>
    </p:spTree>
    <p:extLst>
      <p:ext uri="{BB962C8B-B14F-4D97-AF65-F5344CB8AC3E}">
        <p14:creationId xmlns:p14="http://schemas.microsoft.com/office/powerpoint/2010/main" val="20230683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107</a:t>
            </a:fld>
            <a:endParaRPr lang="en-US"/>
          </a:p>
        </p:txBody>
      </p:sp>
    </p:spTree>
    <p:extLst>
      <p:ext uri="{BB962C8B-B14F-4D97-AF65-F5344CB8AC3E}">
        <p14:creationId xmlns:p14="http://schemas.microsoft.com/office/powerpoint/2010/main" val="2023200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11</a:t>
            </a:fld>
            <a:endParaRPr lang="en-US"/>
          </a:p>
        </p:txBody>
      </p:sp>
    </p:spTree>
    <p:extLst>
      <p:ext uri="{BB962C8B-B14F-4D97-AF65-F5344CB8AC3E}">
        <p14:creationId xmlns:p14="http://schemas.microsoft.com/office/powerpoint/2010/main" val="24065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a typeface="+mn-lt"/>
                <a:cs typeface="+mn-lt"/>
              </a:rPr>
              <a:t>Looking for a small web server for serving static content?</a:t>
            </a:r>
            <a:endParaRPr lang="en-US" sz="800" dirty="0"/>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12</a:t>
            </a:fld>
            <a:endParaRPr lang="en-US"/>
          </a:p>
        </p:txBody>
      </p:sp>
    </p:spTree>
    <p:extLst>
      <p:ext uri="{BB962C8B-B14F-4D97-AF65-F5344CB8AC3E}">
        <p14:creationId xmlns:p14="http://schemas.microsoft.com/office/powerpoint/2010/main" val="4073079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t>
            </a:r>
          </a:p>
          <a:p>
            <a:r>
              <a:rPr lang="en-US" dirty="0"/>
              <a:t>In general, can be very useful if you need to quickly download files from the server, or to see test reports or perf tests.</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14</a:t>
            </a:fld>
            <a:endParaRPr lang="en-US"/>
          </a:p>
        </p:txBody>
      </p:sp>
    </p:spTree>
    <p:extLst>
      <p:ext uri="{BB962C8B-B14F-4D97-AF65-F5344CB8AC3E}">
        <p14:creationId xmlns:p14="http://schemas.microsoft.com/office/powerpoint/2010/main" val="875985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15</a:t>
            </a:fld>
            <a:endParaRPr lang="en-US"/>
          </a:p>
        </p:txBody>
      </p:sp>
    </p:spTree>
    <p:extLst>
      <p:ext uri="{BB962C8B-B14F-4D97-AF65-F5344CB8AC3E}">
        <p14:creationId xmlns:p14="http://schemas.microsoft.com/office/powerpoint/2010/main" val="4159430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say you are a library developer, and you want to add code samples to your </a:t>
            </a:r>
            <a:r>
              <a:rPr lang="en-US" dirty="0" err="1"/>
              <a:t>javadoc</a:t>
            </a:r>
            <a:r>
              <a:rPr lang="en-US" dirty="0"/>
              <a:t>. before JDK 18, the only solution was to use the HTML tag for </a:t>
            </a:r>
            <a:r>
              <a:rPr lang="en-US" b="0" i="0" dirty="0">
                <a:solidFill>
                  <a:srgbClr val="040C28"/>
                </a:solidFill>
                <a:effectLst/>
                <a:latin typeface="Google Sans"/>
              </a:rPr>
              <a:t>preformatted text:</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16</a:t>
            </a:fld>
            <a:endParaRPr lang="en-US"/>
          </a:p>
        </p:txBody>
      </p:sp>
    </p:spTree>
    <p:extLst>
      <p:ext uri="{BB962C8B-B14F-4D97-AF65-F5344CB8AC3E}">
        <p14:creationId xmlns:p14="http://schemas.microsoft.com/office/powerpoint/2010/main" val="1273435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B3F44"/>
                </a:solidFill>
                <a:effectLst/>
                <a:latin typeface="Maven Pro"/>
              </a:rPr>
              <a:t>Luckily we have a new JEP released in JDK 18, which allows adding code inside the documentation that will be included in the Java Docs, both from inline code or from external files.</a:t>
            </a:r>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17</a:t>
            </a:fld>
            <a:endParaRPr lang="en-US"/>
          </a:p>
        </p:txBody>
      </p:sp>
    </p:spTree>
    <p:extLst>
      <p:ext uri="{BB962C8B-B14F-4D97-AF65-F5344CB8AC3E}">
        <p14:creationId xmlns:p14="http://schemas.microsoft.com/office/powerpoint/2010/main" val="59238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18</a:t>
            </a:fld>
            <a:endParaRPr lang="en-US"/>
          </a:p>
        </p:txBody>
      </p:sp>
    </p:spTree>
    <p:extLst>
      <p:ext uri="{BB962C8B-B14F-4D97-AF65-F5344CB8AC3E}">
        <p14:creationId xmlns:p14="http://schemas.microsoft.com/office/powerpoint/2010/main" val="389914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19</a:t>
            </a:fld>
            <a:endParaRPr lang="en-US"/>
          </a:p>
        </p:txBody>
      </p:sp>
    </p:spTree>
    <p:extLst>
      <p:ext uri="{BB962C8B-B14F-4D97-AF65-F5344CB8AC3E}">
        <p14:creationId xmlns:p14="http://schemas.microsoft.com/office/powerpoint/2010/main" val="30953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20</a:t>
            </a:fld>
            <a:endParaRPr lang="en-US"/>
          </a:p>
        </p:txBody>
      </p:sp>
    </p:spTree>
    <p:extLst>
      <p:ext uri="{BB962C8B-B14F-4D97-AF65-F5344CB8AC3E}">
        <p14:creationId xmlns:p14="http://schemas.microsoft.com/office/powerpoint/2010/main" val="419036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Ivan and I work as lead software engineer.</a:t>
            </a:r>
          </a:p>
        </p:txBody>
      </p:sp>
      <p:sp>
        <p:nvSpPr>
          <p:cNvPr id="4" name="Slide Number Placeholder 3"/>
          <p:cNvSpPr>
            <a:spLocks noGrp="1"/>
          </p:cNvSpPr>
          <p:nvPr>
            <p:ph type="sldNum" sz="quarter" idx="5"/>
          </p:nvPr>
        </p:nvSpPr>
        <p:spPr/>
        <p:txBody>
          <a:bodyPr/>
          <a:lstStyle/>
          <a:p>
            <a:fld id="{16CC1111-DAAB-4001-938C-B760AEEF2A0E}" type="slidenum">
              <a:rPr lang="en-US" smtClean="0"/>
              <a:t>2</a:t>
            </a:fld>
            <a:endParaRPr lang="en-US"/>
          </a:p>
        </p:txBody>
      </p:sp>
    </p:spTree>
    <p:extLst>
      <p:ext uri="{BB962C8B-B14F-4D97-AF65-F5344CB8AC3E}">
        <p14:creationId xmlns:p14="http://schemas.microsoft.com/office/powerpoint/2010/main" val="337435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21</a:t>
            </a:fld>
            <a:endParaRPr lang="en-US"/>
          </a:p>
        </p:txBody>
      </p:sp>
    </p:spTree>
    <p:extLst>
      <p:ext uri="{BB962C8B-B14F-4D97-AF65-F5344CB8AC3E}">
        <p14:creationId xmlns:p14="http://schemas.microsoft.com/office/powerpoint/2010/main" val="1612578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22</a:t>
            </a:fld>
            <a:endParaRPr lang="en-US"/>
          </a:p>
        </p:txBody>
      </p:sp>
    </p:spTree>
    <p:extLst>
      <p:ext uri="{BB962C8B-B14F-4D97-AF65-F5344CB8AC3E}">
        <p14:creationId xmlns:p14="http://schemas.microsoft.com/office/powerpoint/2010/main" val="695689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23</a:t>
            </a:fld>
            <a:endParaRPr lang="en-US"/>
          </a:p>
        </p:txBody>
      </p:sp>
    </p:spTree>
    <p:extLst>
      <p:ext uri="{BB962C8B-B14F-4D97-AF65-F5344CB8AC3E}">
        <p14:creationId xmlns:p14="http://schemas.microsoft.com/office/powerpoint/2010/main" val="2214393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I've also seen a draft to add a new three slash comment type with markdown support.</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24</a:t>
            </a:fld>
            <a:endParaRPr lang="en-US"/>
          </a:p>
        </p:txBody>
      </p:sp>
    </p:spTree>
    <p:extLst>
      <p:ext uri="{BB962C8B-B14F-4D97-AF65-F5344CB8AC3E}">
        <p14:creationId xmlns:p14="http://schemas.microsoft.com/office/powerpoint/2010/main" val="4077461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25</a:t>
            </a:fld>
            <a:endParaRPr lang="en-US"/>
          </a:p>
        </p:txBody>
      </p:sp>
    </p:spTree>
    <p:extLst>
      <p:ext uri="{BB962C8B-B14F-4D97-AF65-F5344CB8AC3E}">
        <p14:creationId xmlns:p14="http://schemas.microsoft.com/office/powerpoint/2010/main" val="616571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B3F44"/>
                </a:solidFill>
                <a:effectLst/>
                <a:latin typeface="Maven Pro"/>
              </a:rPr>
              <a:t>Collections in Java have always lacked an ordered approach…. </a:t>
            </a:r>
          </a:p>
          <a:p>
            <a:endParaRPr lang="en-US" b="0" i="0" dirty="0">
              <a:solidFill>
                <a:srgbClr val="3B3F44"/>
              </a:solidFill>
              <a:effectLst/>
              <a:latin typeface="Maven Pro"/>
            </a:endParaRPr>
          </a:p>
          <a:p>
            <a:endParaRPr lang="en-US" b="0" i="0" dirty="0">
              <a:solidFill>
                <a:srgbClr val="3B3F44"/>
              </a:solidFill>
              <a:effectLst/>
              <a:latin typeface="Maven Pro"/>
            </a:endParaRPr>
          </a:p>
          <a:p>
            <a:r>
              <a:rPr lang="en-US" b="0" i="0" dirty="0">
                <a:solidFill>
                  <a:srgbClr val="3B3F44"/>
                </a:solidFill>
                <a:effectLst/>
                <a:latin typeface="Maven Pro"/>
              </a:rPr>
              <a:t>(before reverse)</a:t>
            </a:r>
          </a:p>
          <a:p>
            <a:r>
              <a:rPr lang="en-US" b="0" i="0" dirty="0">
                <a:solidFill>
                  <a:srgbClr val="3B3F44"/>
                </a:solidFill>
                <a:effectLst/>
                <a:latin typeface="Maven Pro"/>
              </a:rPr>
              <a:t>Another problem with collections has been trying to get the elements in a reversed order,</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26</a:t>
            </a:fld>
            <a:endParaRPr lang="en-US"/>
          </a:p>
        </p:txBody>
      </p:sp>
    </p:spTree>
    <p:extLst>
      <p:ext uri="{BB962C8B-B14F-4D97-AF65-F5344CB8AC3E}">
        <p14:creationId xmlns:p14="http://schemas.microsoft.com/office/powerpoint/2010/main" val="868261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27</a:t>
            </a:fld>
            <a:endParaRPr lang="en-US"/>
          </a:p>
        </p:txBody>
      </p:sp>
    </p:spTree>
    <p:extLst>
      <p:ext uri="{BB962C8B-B14F-4D97-AF65-F5344CB8AC3E}">
        <p14:creationId xmlns:p14="http://schemas.microsoft.com/office/powerpoint/2010/main" val="4219285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28</a:t>
            </a:fld>
            <a:endParaRPr lang="en-US"/>
          </a:p>
        </p:txBody>
      </p:sp>
    </p:spTree>
    <p:extLst>
      <p:ext uri="{BB962C8B-B14F-4D97-AF65-F5344CB8AC3E}">
        <p14:creationId xmlns:p14="http://schemas.microsoft.com/office/powerpoint/2010/main" val="2191267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i="1" dirty="0"/>
              <a:t>(final)</a:t>
            </a:r>
            <a:endParaRPr lang="en-GB" i="0" dirty="0"/>
          </a:p>
          <a:p>
            <a:r>
              <a:rPr lang="en-GB" i="0" dirty="0"/>
              <a:t>Cognitive complexity and lack of supp</a:t>
            </a:r>
          </a:p>
        </p:txBody>
      </p:sp>
      <p:sp>
        <p:nvSpPr>
          <p:cNvPr id="4" name="Slide Number Placeholder 3"/>
          <p:cNvSpPr>
            <a:spLocks noGrp="1"/>
          </p:cNvSpPr>
          <p:nvPr>
            <p:ph type="sldNum" sz="quarter" idx="5"/>
          </p:nvPr>
        </p:nvSpPr>
        <p:spPr/>
        <p:txBody>
          <a:bodyPr/>
          <a:lstStyle/>
          <a:p>
            <a:fld id="{16CC1111-DAAB-4001-938C-B760AEEF2A0E}" type="slidenum">
              <a:rPr lang="en-US" smtClean="0"/>
              <a:t>29</a:t>
            </a:fld>
            <a:endParaRPr lang="en-US"/>
          </a:p>
        </p:txBody>
      </p:sp>
    </p:spTree>
    <p:extLst>
      <p:ext uri="{BB962C8B-B14F-4D97-AF65-F5344CB8AC3E}">
        <p14:creationId xmlns:p14="http://schemas.microsoft.com/office/powerpoint/2010/main" val="3035855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30</a:t>
            </a:fld>
            <a:endParaRPr lang="en-US"/>
          </a:p>
        </p:txBody>
      </p:sp>
    </p:spTree>
    <p:extLst>
      <p:ext uri="{BB962C8B-B14F-4D97-AF65-F5344CB8AC3E}">
        <p14:creationId xmlns:p14="http://schemas.microsoft.com/office/powerpoint/2010/main" val="193793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JDK 21 released a couple of months ago.</a:t>
            </a:r>
          </a:p>
          <a:p>
            <a:r>
              <a:rPr lang="en-GB" i="1" dirty="0"/>
              <a:t>(Vendors)</a:t>
            </a:r>
          </a:p>
          <a:p>
            <a:r>
              <a:rPr lang="en-GB" dirty="0"/>
              <a:t>By this time all major vendors released their distributions</a:t>
            </a:r>
            <a:r>
              <a:rPr lang="en-US" i="0" dirty="0"/>
              <a:t>.</a:t>
            </a:r>
            <a:r>
              <a:rPr lang="en-GB" i="0" dirty="0"/>
              <a:t> What about tools?</a:t>
            </a:r>
          </a:p>
          <a:p>
            <a:r>
              <a:rPr lang="en-GB" i="0" dirty="0"/>
              <a:t>…</a:t>
            </a:r>
          </a:p>
          <a:p>
            <a:r>
              <a:rPr lang="en-GB" i="0" dirty="0"/>
              <a:t>Some of you might wonder what LTS is?</a:t>
            </a:r>
          </a:p>
        </p:txBody>
      </p:sp>
      <p:sp>
        <p:nvSpPr>
          <p:cNvPr id="4" name="Slide Number Placeholder 3"/>
          <p:cNvSpPr>
            <a:spLocks noGrp="1"/>
          </p:cNvSpPr>
          <p:nvPr>
            <p:ph type="sldNum" sz="quarter" idx="5"/>
          </p:nvPr>
        </p:nvSpPr>
        <p:spPr/>
        <p:txBody>
          <a:bodyPr/>
          <a:lstStyle/>
          <a:p>
            <a:fld id="{16CC1111-DAAB-4001-938C-B760AEEF2A0E}" type="slidenum">
              <a:rPr lang="en-US" smtClean="0"/>
              <a:t>3</a:t>
            </a:fld>
            <a:endParaRPr lang="en-US"/>
          </a:p>
        </p:txBody>
      </p:sp>
    </p:spTree>
    <p:extLst>
      <p:ext uri="{BB962C8B-B14F-4D97-AF65-F5344CB8AC3E}">
        <p14:creationId xmlns:p14="http://schemas.microsoft.com/office/powerpoint/2010/main" val="676027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31</a:t>
            </a:fld>
            <a:endParaRPr lang="en-US"/>
          </a:p>
        </p:txBody>
      </p:sp>
    </p:spTree>
    <p:extLst>
      <p:ext uri="{BB962C8B-B14F-4D97-AF65-F5344CB8AC3E}">
        <p14:creationId xmlns:p14="http://schemas.microsoft.com/office/powerpoint/2010/main" val="3096084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32</a:t>
            </a:fld>
            <a:endParaRPr lang="en-US"/>
          </a:p>
        </p:txBody>
      </p:sp>
    </p:spTree>
    <p:extLst>
      <p:ext uri="{BB962C8B-B14F-4D97-AF65-F5344CB8AC3E}">
        <p14:creationId xmlns:p14="http://schemas.microsoft.com/office/powerpoint/2010/main" val="2913629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33</a:t>
            </a:fld>
            <a:endParaRPr lang="en-US"/>
          </a:p>
        </p:txBody>
      </p:sp>
    </p:spTree>
    <p:extLst>
      <p:ext uri="{BB962C8B-B14F-4D97-AF65-F5344CB8AC3E}">
        <p14:creationId xmlns:p14="http://schemas.microsoft.com/office/powerpoint/2010/main" val="3773071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34</a:t>
            </a:fld>
            <a:endParaRPr lang="en-US"/>
          </a:p>
        </p:txBody>
      </p:sp>
    </p:spTree>
    <p:extLst>
      <p:ext uri="{BB962C8B-B14F-4D97-AF65-F5344CB8AC3E}">
        <p14:creationId xmlns:p14="http://schemas.microsoft.com/office/powerpoint/2010/main" val="1715882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000000"/>
                </a:solidFill>
                <a:effectLst/>
                <a:latin typeface="DejaVu Sans"/>
              </a:rPr>
              <a:t>The three new interfaces defined on previous slides fit neatly into the existing collections type hierarchy</a:t>
            </a:r>
            <a:endParaRPr lang="en-GB" i="1" dirty="0"/>
          </a:p>
          <a:p>
            <a:r>
              <a:rPr lang="en-GB" i="1" dirty="0"/>
              <a:t>(…)</a:t>
            </a:r>
          </a:p>
          <a:p>
            <a:r>
              <a:rPr lang="en-GB" i="0" dirty="0"/>
              <a:t>However, there are a couple of quirks which you need to keep in mind…</a:t>
            </a:r>
          </a:p>
          <a:p>
            <a:endParaRPr lang="en-GB" i="1" dirty="0"/>
          </a:p>
        </p:txBody>
      </p:sp>
      <p:sp>
        <p:nvSpPr>
          <p:cNvPr id="4" name="Slide Number Placeholder 3"/>
          <p:cNvSpPr>
            <a:spLocks noGrp="1"/>
          </p:cNvSpPr>
          <p:nvPr>
            <p:ph type="sldNum" sz="quarter" idx="5"/>
          </p:nvPr>
        </p:nvSpPr>
        <p:spPr/>
        <p:txBody>
          <a:bodyPr/>
          <a:lstStyle/>
          <a:p>
            <a:fld id="{16CC1111-DAAB-4001-938C-B760AEEF2A0E}" type="slidenum">
              <a:rPr lang="en-US" smtClean="0"/>
              <a:t>35</a:t>
            </a:fld>
            <a:endParaRPr lang="en-US"/>
          </a:p>
        </p:txBody>
      </p:sp>
    </p:spTree>
    <p:extLst>
      <p:ext uri="{BB962C8B-B14F-4D97-AF65-F5344CB8AC3E}">
        <p14:creationId xmlns:p14="http://schemas.microsoft.com/office/powerpoint/2010/main" val="4083714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If we add existing element as first, of course we will just move it.</a:t>
            </a:r>
          </a:p>
          <a:p>
            <a:r>
              <a:rPr lang="en-GB" i="1" dirty="0"/>
              <a:t>(click)</a:t>
            </a:r>
          </a:p>
          <a:p>
            <a:r>
              <a:rPr lang="en-GB" dirty="0"/>
              <a:t>Similar with last.</a:t>
            </a:r>
          </a:p>
        </p:txBody>
      </p:sp>
      <p:sp>
        <p:nvSpPr>
          <p:cNvPr id="4" name="Slide Number Placeholder 3"/>
          <p:cNvSpPr>
            <a:spLocks noGrp="1"/>
          </p:cNvSpPr>
          <p:nvPr>
            <p:ph type="sldNum" sz="quarter" idx="5"/>
          </p:nvPr>
        </p:nvSpPr>
        <p:spPr/>
        <p:txBody>
          <a:bodyPr/>
          <a:lstStyle/>
          <a:p>
            <a:fld id="{16CC1111-DAAB-4001-938C-B760AEEF2A0E}" type="slidenum">
              <a:rPr lang="en-US" smtClean="0"/>
              <a:t>36</a:t>
            </a:fld>
            <a:endParaRPr lang="en-US"/>
          </a:p>
        </p:txBody>
      </p:sp>
    </p:spTree>
    <p:extLst>
      <p:ext uri="{BB962C8B-B14F-4D97-AF65-F5344CB8AC3E}">
        <p14:creationId xmlns:p14="http://schemas.microsoft.com/office/powerpoint/2010/main" val="2175800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You might notice – </a:t>
            </a:r>
            <a:r>
              <a:rPr lang="en-GB" dirty="0" err="1"/>
              <a:t>SortedSet</a:t>
            </a:r>
            <a:r>
              <a:rPr lang="en-GB" dirty="0"/>
              <a:t> / </a:t>
            </a:r>
            <a:r>
              <a:rPr lang="en-GB" dirty="0" err="1"/>
              <a:t>SortedMap</a:t>
            </a:r>
            <a:r>
              <a:rPr lang="en-GB" dirty="0"/>
              <a:t> have </a:t>
            </a:r>
            <a:r>
              <a:rPr lang="en-GB" dirty="0" err="1"/>
              <a:t>addFirst</a:t>
            </a:r>
            <a:r>
              <a:rPr lang="en-GB" dirty="0"/>
              <a:t>/</a:t>
            </a:r>
            <a:r>
              <a:rPr lang="en-GB" dirty="0" err="1"/>
              <a:t>addLast</a:t>
            </a:r>
            <a:r>
              <a:rPr lang="en-GB" dirty="0"/>
              <a:t>.</a:t>
            </a:r>
          </a:p>
        </p:txBody>
      </p:sp>
      <p:sp>
        <p:nvSpPr>
          <p:cNvPr id="4" name="Slide Number Placeholder 3"/>
          <p:cNvSpPr>
            <a:spLocks noGrp="1"/>
          </p:cNvSpPr>
          <p:nvPr>
            <p:ph type="sldNum" sz="quarter" idx="5"/>
          </p:nvPr>
        </p:nvSpPr>
        <p:spPr/>
        <p:txBody>
          <a:bodyPr/>
          <a:lstStyle/>
          <a:p>
            <a:fld id="{16CC1111-DAAB-4001-938C-B760AEEF2A0E}" type="slidenum">
              <a:rPr lang="en-US" smtClean="0"/>
              <a:t>37</a:t>
            </a:fld>
            <a:endParaRPr lang="en-US"/>
          </a:p>
        </p:txBody>
      </p:sp>
    </p:spTree>
    <p:extLst>
      <p:ext uri="{BB962C8B-B14F-4D97-AF65-F5344CB8AC3E}">
        <p14:creationId xmlns:p14="http://schemas.microsoft.com/office/powerpoint/2010/main" val="4171032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38</a:t>
            </a:fld>
            <a:endParaRPr lang="en-US"/>
          </a:p>
        </p:txBody>
      </p:sp>
    </p:spTree>
    <p:extLst>
      <p:ext uri="{BB962C8B-B14F-4D97-AF65-F5344CB8AC3E}">
        <p14:creationId xmlns:p14="http://schemas.microsoft.com/office/powerpoint/2010/main" val="234653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222222"/>
                </a:solidFill>
                <a:effectLst/>
                <a:latin typeface="Merriweather" panose="020F0502020204030204" pitchFamily="2" charset="0"/>
              </a:rPr>
              <a:t>Deciding which garbage collector to use is not always obvious. It’s important to understand that to make the correct choice you first need to figure out what your </a:t>
            </a:r>
            <a:r>
              <a:rPr lang="en-US" b="1" i="0" dirty="0">
                <a:solidFill>
                  <a:srgbClr val="222222"/>
                </a:solidFill>
                <a:effectLst/>
                <a:latin typeface="Merriweather" panose="020F0502020204030204" pitchFamily="2" charset="0"/>
              </a:rPr>
              <a:t>main goals</a:t>
            </a:r>
            <a:r>
              <a:rPr lang="en-US" b="0" i="0" dirty="0">
                <a:solidFill>
                  <a:srgbClr val="222222"/>
                </a:solidFill>
                <a:effectLst/>
                <a:latin typeface="Merriweather" panose="020F0502020204030204" pitchFamily="2" charset="0"/>
              </a:rPr>
              <a:t> are. </a:t>
            </a:r>
          </a:p>
          <a:p>
            <a:endParaRPr lang="en-US" b="0" i="0" dirty="0">
              <a:solidFill>
                <a:srgbClr val="222222"/>
              </a:solidFill>
              <a:effectLst/>
              <a:latin typeface="Merriweather" panose="020F0502020204030204" pitchFamily="2" charset="0"/>
            </a:endParaRPr>
          </a:p>
          <a:p>
            <a:r>
              <a:rPr lang="en-US" b="0" i="0" dirty="0">
                <a:solidFill>
                  <a:srgbClr val="222222"/>
                </a:solidFill>
                <a:effectLst/>
                <a:latin typeface="Merriweather" panose="020F0502020204030204" pitchFamily="2" charset="0"/>
              </a:rPr>
              <a:t>Often goals are to optimize for </a:t>
            </a:r>
          </a:p>
          <a:p>
            <a:r>
              <a:rPr lang="en-US" b="0" i="0" dirty="0">
                <a:solidFill>
                  <a:srgbClr val="222222"/>
                </a:solidFill>
                <a:effectLst/>
                <a:latin typeface="Merriweather" panose="020F0502020204030204" pitchFamily="2" charset="0"/>
              </a:rPr>
              <a:t>throughput, </a:t>
            </a:r>
          </a:p>
          <a:p>
            <a:r>
              <a:rPr lang="en-US" b="0" i="0" dirty="0">
                <a:solidFill>
                  <a:srgbClr val="222222"/>
                </a:solidFill>
                <a:effectLst/>
                <a:latin typeface="Merriweather" panose="020F0502020204030204" pitchFamily="2" charset="0"/>
              </a:rPr>
              <a:t>latency</a:t>
            </a:r>
          </a:p>
          <a:p>
            <a:r>
              <a:rPr lang="en-US" b="0" i="0" dirty="0">
                <a:solidFill>
                  <a:srgbClr val="222222"/>
                </a:solidFill>
                <a:effectLst/>
                <a:latin typeface="Merriweather" panose="020F0502020204030204" pitchFamily="2" charset="0"/>
              </a:rPr>
              <a:t>footprint. </a:t>
            </a:r>
          </a:p>
          <a:p>
            <a:endParaRPr lang="en-US" b="0" i="0" dirty="0">
              <a:solidFill>
                <a:srgbClr val="222222"/>
              </a:solidFill>
              <a:effectLst/>
              <a:latin typeface="Merriweather" panose="020F0502020204030204" pitchFamily="2" charset="0"/>
            </a:endParaRPr>
          </a:p>
          <a:p>
            <a:r>
              <a:rPr lang="en-US" b="0" i="0" dirty="0">
                <a:solidFill>
                  <a:srgbClr val="222222"/>
                </a:solidFill>
                <a:effectLst/>
                <a:latin typeface="Merriweather" panose="020F0502020204030204" pitchFamily="2" charset="0"/>
              </a:rPr>
              <a:t>The optimal solution would of course be to optimize for all of the above and get the best possible performance in every situation. The collectors strive to be as optimal as possible from every aspect, but they are designed to make </a:t>
            </a:r>
            <a:r>
              <a:rPr lang="en-US" b="1" i="0" dirty="0">
                <a:solidFill>
                  <a:srgbClr val="222222"/>
                </a:solidFill>
                <a:effectLst/>
                <a:latin typeface="Merriweather" panose="020F0502020204030204" pitchFamily="2" charset="0"/>
              </a:rPr>
              <a:t>different tradeoffs</a:t>
            </a:r>
            <a:r>
              <a:rPr lang="en-US" b="0" i="0" dirty="0">
                <a:solidFill>
                  <a:srgbClr val="222222"/>
                </a:solidFill>
                <a:effectLst/>
                <a:latin typeface="Merriweather" panose="020F0502020204030204" pitchFamily="2" charset="0"/>
              </a:rPr>
              <a:t> to support </a:t>
            </a:r>
            <a:r>
              <a:rPr lang="en-US" b="1" i="0" dirty="0">
                <a:solidFill>
                  <a:srgbClr val="222222"/>
                </a:solidFill>
                <a:effectLst/>
                <a:latin typeface="Merriweather" panose="020F0502020204030204" pitchFamily="2" charset="0"/>
              </a:rPr>
              <a:t>different use-cases</a:t>
            </a:r>
            <a:r>
              <a:rPr lang="en-US" b="0" i="0" dirty="0">
                <a:solidFill>
                  <a:srgbClr val="222222"/>
                </a:solidFill>
                <a:effectLst/>
                <a:latin typeface="Merriweather" panose="020F0502020204030204" pitchFamily="2" charset="0"/>
              </a:rPr>
              <a:t>.</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39</a:t>
            </a:fld>
            <a:endParaRPr lang="en-US"/>
          </a:p>
        </p:txBody>
      </p:sp>
    </p:spTree>
    <p:extLst>
      <p:ext uri="{BB962C8B-B14F-4D97-AF65-F5344CB8AC3E}">
        <p14:creationId xmlns:p14="http://schemas.microsoft.com/office/powerpoint/2010/main" val="3159377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i="0" dirty="0"/>
              <a:t>Serial GC  - single threaded for small heaps and slow.</a:t>
            </a:r>
          </a:p>
          <a:p>
            <a:r>
              <a:rPr lang="en-GB" i="1" dirty="0"/>
              <a:t>(click)</a:t>
            </a:r>
          </a:p>
          <a:p>
            <a:r>
              <a:rPr lang="en-GB" i="0" dirty="0"/>
              <a:t>Parallel – throughput.</a:t>
            </a:r>
          </a:p>
          <a:p>
            <a:r>
              <a:rPr lang="en-GB" i="1" dirty="0"/>
              <a:t>(click)</a:t>
            </a:r>
            <a:endParaRPr lang="en-GB" i="0" dirty="0"/>
          </a:p>
          <a:p>
            <a:r>
              <a:rPr lang="en-GB" i="0" dirty="0"/>
              <a:t>G1 – default since JDK 9, but keep in mind that if you are running your application in Docker container, if you allocate small amount of resource (less than 2 cores and 2GB of memory) – JVM will switch to Serial.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endParaRPr lang="en-GB" i="0" dirty="0"/>
          </a:p>
          <a:p>
            <a:r>
              <a:rPr lang="en-GB" i="0" dirty="0"/>
              <a:t>ZGC – low-latency collector. We will talk about it in detail…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endParaRPr lang="en-GB" i="0" dirty="0"/>
          </a:p>
          <a:p>
            <a:r>
              <a:rPr lang="en-GB" i="0" dirty="0"/>
              <a:t>And others …</a:t>
            </a:r>
          </a:p>
          <a:p>
            <a:r>
              <a:rPr lang="en-GB" i="1" dirty="0"/>
              <a:t>(…)</a:t>
            </a:r>
          </a:p>
          <a:p>
            <a:endParaRPr lang="en-GB" i="1" dirty="0"/>
          </a:p>
          <a:p>
            <a:r>
              <a:rPr lang="en-GB" dirty="0"/>
              <a:t>Let’s talk about ZGC in detail…</a:t>
            </a:r>
          </a:p>
        </p:txBody>
      </p:sp>
      <p:sp>
        <p:nvSpPr>
          <p:cNvPr id="4" name="Slide Number Placeholder 3"/>
          <p:cNvSpPr>
            <a:spLocks noGrp="1"/>
          </p:cNvSpPr>
          <p:nvPr>
            <p:ph type="sldNum" sz="quarter" idx="5"/>
          </p:nvPr>
        </p:nvSpPr>
        <p:spPr/>
        <p:txBody>
          <a:bodyPr/>
          <a:lstStyle/>
          <a:p>
            <a:fld id="{16CC1111-DAAB-4001-938C-B760AEEF2A0E}" type="slidenum">
              <a:rPr lang="en-US" smtClean="0"/>
              <a:t>40</a:t>
            </a:fld>
            <a:endParaRPr lang="en-US"/>
          </a:p>
        </p:txBody>
      </p:sp>
    </p:spTree>
    <p:extLst>
      <p:ext uri="{BB962C8B-B14F-4D97-AF65-F5344CB8AC3E}">
        <p14:creationId xmlns:p14="http://schemas.microsoft.com/office/powerpoint/2010/main" val="1968004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LTS – is long term support.  Up until JDK 10 there was no special schedule, however after it we have JDK release every six month and LTS every two years, so next LTS will be in September. </a:t>
            </a:r>
          </a:p>
          <a:p>
            <a:endParaRPr lang="en-GB" dirty="0"/>
          </a:p>
          <a:p>
            <a:r>
              <a:rPr lang="en-GB" dirty="0"/>
              <a:t>Companies and developers like to stick to LTS releases but</a:t>
            </a:r>
          </a:p>
          <a:p>
            <a:r>
              <a:rPr lang="en-GB" i="1" dirty="0"/>
              <a:t>(click)</a:t>
            </a:r>
          </a:p>
          <a:p>
            <a:r>
              <a:rPr lang="en-GB" dirty="0"/>
              <a:t>But Java language doesn’t have LTS version. It’s all vendors who provides paid support.</a:t>
            </a:r>
          </a:p>
          <a:p>
            <a:r>
              <a:rPr lang="en-GB" i="1" dirty="0"/>
              <a:t>(click)</a:t>
            </a:r>
            <a:endParaRPr lang="en-GB" i="0" dirty="0"/>
          </a:p>
          <a:p>
            <a:r>
              <a:rPr lang="en-GB" i="0" dirty="0"/>
              <a:t>Companies are free to mark any version as LTS, but everyone follows Oracle</a:t>
            </a:r>
          </a:p>
          <a:p>
            <a:r>
              <a:rPr lang="en-GB" i="1" dirty="0"/>
              <a:t>(click)</a:t>
            </a:r>
            <a:endParaRPr lang="en-GB" i="0" dirty="0"/>
          </a:p>
          <a:p>
            <a:r>
              <a:rPr lang="en-GB" i="0" dirty="0"/>
              <a:t>LTS – that’s mostly security patches, back in JDK 8 days, hundreds of engineers were working on keeping LTS updated, however with new release schedule major activities are tied to new release so…</a:t>
            </a:r>
          </a:p>
          <a:p>
            <a:r>
              <a:rPr lang="en-GB" i="1" dirty="0"/>
              <a:t>(click)</a:t>
            </a:r>
          </a:p>
          <a:p>
            <a:r>
              <a:rPr lang="en-GB" dirty="0"/>
              <a:t>….</a:t>
            </a:r>
          </a:p>
          <a:p>
            <a:endParaRPr lang="en-GB" dirty="0"/>
          </a:p>
          <a:p>
            <a:r>
              <a:rPr lang="en-GB" dirty="0"/>
              <a:t>Okay, let’s check out what’s new in JDK 21.</a:t>
            </a:r>
          </a:p>
          <a:p>
            <a:endParaRPr lang="en-GB" dirty="0"/>
          </a:p>
          <a:p>
            <a:endParaRPr lang="en-GB" dirty="0"/>
          </a:p>
          <a:p>
            <a:endParaRPr lang="en-GB" dirty="0"/>
          </a:p>
          <a:p>
            <a:r>
              <a:rPr lang="en-GB" dirty="0"/>
              <a:t>From Ron Pressler: https://www.reddit.com/r/java/comments/ho4wxe/comment/fxfxkd0/?utm_source=share&amp;utm_medium=web2x&amp;context=3</a:t>
            </a:r>
          </a:p>
        </p:txBody>
      </p:sp>
      <p:sp>
        <p:nvSpPr>
          <p:cNvPr id="4" name="Slide Number Placeholder 3"/>
          <p:cNvSpPr>
            <a:spLocks noGrp="1"/>
          </p:cNvSpPr>
          <p:nvPr>
            <p:ph type="sldNum" sz="quarter" idx="5"/>
          </p:nvPr>
        </p:nvSpPr>
        <p:spPr/>
        <p:txBody>
          <a:bodyPr/>
          <a:lstStyle/>
          <a:p>
            <a:fld id="{16CC1111-DAAB-4001-938C-B760AEEF2A0E}" type="slidenum">
              <a:rPr lang="en-US" smtClean="0"/>
              <a:t>4</a:t>
            </a:fld>
            <a:endParaRPr lang="en-US"/>
          </a:p>
        </p:txBody>
      </p:sp>
    </p:spTree>
    <p:extLst>
      <p:ext uri="{BB962C8B-B14F-4D97-AF65-F5344CB8AC3E}">
        <p14:creationId xmlns:p14="http://schemas.microsoft.com/office/powerpoint/2010/main" val="3495292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Sub-millisecond pauses</a:t>
            </a:r>
            <a:r>
              <a:rPr lang="en-GB" sz="1200" dirty="0"/>
              <a:t> – doesn’t stop application threads for more than a millisecond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Scalable to terabyte heaps</a:t>
            </a:r>
            <a:r>
              <a:rPr lang="en-US" sz="1200" dirty="0"/>
              <a:t> – basically not matter your max heap size or your current live set you should have minimal pause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Requires minimal tuning</a:t>
            </a:r>
            <a:r>
              <a:rPr lang="en-US" sz="1200" b="0" dirty="0"/>
              <a:t> – you should set max heap size and ZGC fill figure out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dirty="0"/>
              <a:t>(click)</a:t>
            </a:r>
            <a:endParaRPr lang="en-GB" sz="1200"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Region based heap layout </a:t>
            </a:r>
            <a:r>
              <a:rPr lang="en-GB" sz="1200" dirty="0"/>
              <a:t>– good flexibility compared to other GCs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Merriweather" panose="020F0502020204030204" pitchFamily="2" charset="0"/>
              </a:rPr>
              <a:t>Let’s check how GCs have been improved through the JDK releases:</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16CC1111-DAAB-4001-938C-B760AEEF2A0E}" type="slidenum">
              <a:rPr lang="en-US" smtClean="0"/>
              <a:t>41</a:t>
            </a:fld>
            <a:endParaRPr lang="en-US"/>
          </a:p>
        </p:txBody>
      </p:sp>
    </p:spTree>
    <p:extLst>
      <p:ext uri="{BB962C8B-B14F-4D97-AF65-F5344CB8AC3E}">
        <p14:creationId xmlns:p14="http://schemas.microsoft.com/office/powerpoint/2010/main" val="1173498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dirty="0">
                <a:solidFill>
                  <a:srgbClr val="222222"/>
                </a:solidFill>
                <a:effectLst/>
                <a:latin typeface="Merriweather" panose="00000500000000000000" pitchFamily="2" charset="0"/>
              </a:rPr>
              <a:t>Looking at the throughput metric we see that all collectors have </a:t>
            </a:r>
            <a:r>
              <a:rPr lang="en-US" b="1" i="0" dirty="0">
                <a:solidFill>
                  <a:srgbClr val="222222"/>
                </a:solidFill>
                <a:effectLst/>
                <a:latin typeface="Merriweather" panose="00000500000000000000" pitchFamily="2" charset="0"/>
              </a:rPr>
              <a:t>improved significantly</a:t>
            </a:r>
            <a:r>
              <a:rPr lang="en-US" b="0" i="0" dirty="0">
                <a:solidFill>
                  <a:srgbClr val="222222"/>
                </a:solidFill>
                <a:effectLst/>
                <a:latin typeface="Merriweather" panose="00000500000000000000" pitchFamily="2" charset="0"/>
              </a:rPr>
              <a:t> compared to older releases. ZGC is the one making the biggest improvement in this area. </a:t>
            </a:r>
          </a:p>
          <a:p>
            <a:pPr algn="l"/>
            <a:r>
              <a:rPr lang="en-US" b="0" i="0" dirty="0">
                <a:solidFill>
                  <a:srgbClr val="222222"/>
                </a:solidFill>
                <a:effectLst/>
                <a:latin typeface="Merriweather" panose="00000500000000000000" pitchFamily="2" charset="0"/>
              </a:rPr>
              <a:t>When it comes to this metric, we should also keep in mind that we are not only measuring GC performance. Other parts of the Java platform, for example the JIT compiler, also contribute to these improvements.</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42</a:t>
            </a:fld>
            <a:endParaRPr lang="en-US"/>
          </a:p>
        </p:txBody>
      </p:sp>
    </p:spTree>
    <p:extLst>
      <p:ext uri="{BB962C8B-B14F-4D97-AF65-F5344CB8AC3E}">
        <p14:creationId xmlns:p14="http://schemas.microsoft.com/office/powerpoint/2010/main" val="3139282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222222"/>
                </a:solidFill>
                <a:effectLst/>
                <a:latin typeface="Merriweather" panose="00000500000000000000" pitchFamily="2" charset="0"/>
              </a:rPr>
              <a:t>Here we look at raw numbers and as we can see ZGC in JDK 17 is way below its goal of </a:t>
            </a:r>
            <a:r>
              <a:rPr lang="en-US" b="1" i="0" dirty="0">
                <a:solidFill>
                  <a:srgbClr val="222222"/>
                </a:solidFill>
                <a:effectLst/>
                <a:latin typeface="Merriweather" panose="00000500000000000000" pitchFamily="2" charset="0"/>
              </a:rPr>
              <a:t>sub-millisecond pause times</a:t>
            </a:r>
            <a:r>
              <a:rPr lang="en-US" b="0" i="0" dirty="0">
                <a:solidFill>
                  <a:srgbClr val="222222"/>
                </a:solidFill>
                <a:effectLst/>
                <a:latin typeface="Merriweather" panose="00000500000000000000" pitchFamily="2" charset="0"/>
              </a:rPr>
              <a:t>. </a:t>
            </a:r>
          </a:p>
          <a:p>
            <a:endParaRPr lang="en-US" b="0" i="0" dirty="0">
              <a:solidFill>
                <a:srgbClr val="222222"/>
              </a:solidFill>
              <a:effectLst/>
              <a:latin typeface="Merriweather" panose="00000500000000000000" pitchFamily="2" charset="0"/>
            </a:endParaRPr>
          </a:p>
          <a:p>
            <a:r>
              <a:rPr lang="en-US" b="0" i="0" dirty="0">
                <a:solidFill>
                  <a:srgbClr val="222222"/>
                </a:solidFill>
                <a:effectLst/>
                <a:latin typeface="Merriweather" panose="00000500000000000000" pitchFamily="2" charset="0"/>
              </a:rPr>
              <a:t>G1, with its goal of keeping a </a:t>
            </a:r>
            <a:r>
              <a:rPr lang="en-US" b="1" i="0" dirty="0">
                <a:solidFill>
                  <a:srgbClr val="222222"/>
                </a:solidFill>
                <a:effectLst/>
                <a:latin typeface="Merriweather" panose="00000500000000000000" pitchFamily="2" charset="0"/>
              </a:rPr>
              <a:t>balance between latency and throughput</a:t>
            </a:r>
            <a:r>
              <a:rPr lang="en-US" b="0" i="0" dirty="0">
                <a:solidFill>
                  <a:srgbClr val="222222"/>
                </a:solidFill>
                <a:effectLst/>
                <a:latin typeface="Merriweather" panose="00000500000000000000" pitchFamily="2" charset="0"/>
              </a:rPr>
              <a:t>, keeps well below its default pause time target of 200 </a:t>
            </a:r>
            <a:r>
              <a:rPr lang="en-US" b="0" i="0" dirty="0" err="1">
                <a:solidFill>
                  <a:srgbClr val="222222"/>
                </a:solidFill>
                <a:effectLst/>
                <a:latin typeface="Merriweather" panose="00000500000000000000" pitchFamily="2" charset="0"/>
              </a:rPr>
              <a:t>ms.</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43</a:t>
            </a:fld>
            <a:endParaRPr lang="en-US"/>
          </a:p>
        </p:txBody>
      </p:sp>
    </p:spTree>
    <p:extLst>
      <p:ext uri="{BB962C8B-B14F-4D97-AF65-F5344CB8AC3E}">
        <p14:creationId xmlns:p14="http://schemas.microsoft.com/office/powerpoint/2010/main" val="2301753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a:p>
            <a:r>
              <a:rPr lang="en-GB" dirty="0"/>
              <a:t>But there was a room for significant improvement… </a:t>
            </a:r>
          </a:p>
        </p:txBody>
      </p:sp>
      <p:sp>
        <p:nvSpPr>
          <p:cNvPr id="4" name="Slide Number Placeholder 3"/>
          <p:cNvSpPr>
            <a:spLocks noGrp="1"/>
          </p:cNvSpPr>
          <p:nvPr>
            <p:ph type="sldNum" sz="quarter" idx="5"/>
          </p:nvPr>
        </p:nvSpPr>
        <p:spPr/>
        <p:txBody>
          <a:bodyPr/>
          <a:lstStyle/>
          <a:p>
            <a:fld id="{16CC1111-DAAB-4001-938C-B760AEEF2A0E}" type="slidenum">
              <a:rPr lang="en-US" smtClean="0"/>
              <a:t>44</a:t>
            </a:fld>
            <a:endParaRPr lang="en-US"/>
          </a:p>
        </p:txBody>
      </p:sp>
    </p:spTree>
    <p:extLst>
      <p:ext uri="{BB962C8B-B14F-4D97-AF65-F5344CB8AC3E}">
        <p14:creationId xmlns:p14="http://schemas.microsoft.com/office/powerpoint/2010/main" val="2506022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33333"/>
                </a:solidFill>
                <a:effectLst/>
                <a:latin typeface="DejaVu Sans"/>
              </a:rPr>
              <a:t>If we take a look at Serial, Parallel GC and CMS collectors: they are splitting the heap into young and old regions and usually young generation is something around two times smaller than old.</a:t>
            </a:r>
          </a:p>
          <a:p>
            <a:r>
              <a:rPr lang="en-US" b="0" i="1" dirty="0">
                <a:solidFill>
                  <a:srgbClr val="333333"/>
                </a:solidFill>
                <a:effectLst/>
                <a:latin typeface="DejaVu San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DejaVu Sans"/>
              </a:rPr>
              <a:t>Similarly, </a:t>
            </a:r>
            <a:r>
              <a:rPr lang="en-US" b="0" i="0" dirty="0">
                <a:solidFill>
                  <a:srgbClr val="212529"/>
                </a:solidFill>
                <a:effectLst/>
                <a:latin typeface="Open Sans" panose="020B0606030504020204" pitchFamily="34" charset="0"/>
              </a:rPr>
              <a:t>G1 splits the heap into a number (typically 2048) smaller heap regions. Each of the regions can be allocated as an Eden, a Survivor or an Old region. The number of regions allocated to either Eden, Survivor or Old is flexible and determined by the GC at runtime. </a:t>
            </a:r>
          </a:p>
          <a:p>
            <a:endParaRPr lang="en-US" b="0" i="0" dirty="0">
              <a:solidFill>
                <a:srgbClr val="333333"/>
              </a:solidFill>
              <a:effectLst/>
              <a:latin typeface="DejaVu Sans"/>
            </a:endParaRPr>
          </a:p>
          <a:p>
            <a:r>
              <a:rPr lang="en-US" b="0" i="0" dirty="0">
                <a:solidFill>
                  <a:srgbClr val="333333"/>
                </a:solidFill>
                <a:effectLst/>
                <a:latin typeface="DejaVu Sans"/>
              </a:rPr>
              <a:t>And the reason is </a:t>
            </a:r>
          </a:p>
          <a:p>
            <a:r>
              <a:rPr lang="en-US" b="0" i="1" dirty="0">
                <a:solidFill>
                  <a:srgbClr val="333333"/>
                </a:solidFill>
                <a:effectLst/>
                <a:latin typeface="DejaVu Sans"/>
              </a:rPr>
              <a:t>(click)</a:t>
            </a:r>
          </a:p>
          <a:p>
            <a:r>
              <a:rPr lang="en-US" b="0" i="0" dirty="0">
                <a:solidFill>
                  <a:srgbClr val="333333"/>
                </a:solidFill>
                <a:effectLst/>
                <a:latin typeface="DejaVu Sans"/>
              </a:rPr>
              <a:t>Weak-Generational Hypothesis, which posits that many objects die shortly after their creation. </a:t>
            </a:r>
            <a:r>
              <a:rPr lang="en-US" b="0" i="0" dirty="0">
                <a:solidFill>
                  <a:srgbClr val="555555"/>
                </a:solidFill>
                <a:effectLst/>
                <a:latin typeface="Roboto" panose="02000000000000000000" pitchFamily="2" charset="0"/>
              </a:rPr>
              <a:t>It’s called hypothesis, not theorem, because it was derived from observing object allocations/deallocations on a large number of live systems. </a:t>
            </a:r>
          </a:p>
          <a:p>
            <a:endParaRPr lang="en-US" b="0" i="0" dirty="0">
              <a:solidFill>
                <a:srgbClr val="555555"/>
              </a:solidFill>
              <a:effectLst/>
              <a:latin typeface="Roboto" panose="02000000000000000000" pitchFamily="2" charset="0"/>
            </a:endParaRPr>
          </a:p>
          <a:p>
            <a:r>
              <a:rPr lang="en-US" b="0" i="0" dirty="0">
                <a:effectLst/>
                <a:latin typeface="Roboto" panose="02000000000000000000" pitchFamily="2" charset="0"/>
              </a:rPr>
              <a:t>The implicit point of most generational GC implementations is to reduce the amount of time that a program pauses for garbage collection by looking at only the youngest generation</a:t>
            </a:r>
            <a:br>
              <a:rPr lang="en-US" dirty="0"/>
            </a:br>
            <a:r>
              <a:rPr lang="en-US" b="0" i="0" dirty="0">
                <a:effectLst/>
                <a:latin typeface="Roboto" panose="02000000000000000000" pitchFamily="2" charset="0"/>
              </a:rPr>
              <a:t>during a pause, the pause is kept short. </a:t>
            </a:r>
          </a:p>
          <a:p>
            <a:endParaRPr lang="en-US" b="0" i="0" dirty="0">
              <a:solidFill>
                <a:srgbClr val="555555"/>
              </a:solidFill>
              <a:effectLst/>
              <a:latin typeface="Roboto" panose="02000000000000000000" pitchFamily="2" charset="0"/>
            </a:endParaRPr>
          </a:p>
          <a:p>
            <a:r>
              <a:rPr lang="en-US" b="0" i="1" dirty="0">
                <a:solidFill>
                  <a:srgbClr val="555555"/>
                </a:solidFill>
                <a:effectLst/>
                <a:latin typeface="Roboto" panose="02000000000000000000" pitchFamily="2" charset="0"/>
              </a:rPr>
              <a:t>(…)</a:t>
            </a:r>
            <a:endParaRPr lang="en-US" b="0" i="1" dirty="0">
              <a:solidFill>
                <a:srgbClr val="333333"/>
              </a:solidFill>
              <a:effectLst/>
              <a:latin typeface="DejaVu Sans"/>
            </a:endParaRPr>
          </a:p>
          <a:p>
            <a:endParaRPr lang="en-US" b="0" i="0" dirty="0">
              <a:solidFill>
                <a:srgbClr val="212529"/>
              </a:solidFill>
              <a:effectLst/>
              <a:latin typeface="Open Sans" panose="020B0606030504020204" pitchFamily="34" charset="0"/>
            </a:endParaRPr>
          </a:p>
          <a:p>
            <a:pPr algn="l">
              <a:spcBef>
                <a:spcPts val="0"/>
              </a:spcBef>
              <a:spcAft>
                <a:spcPts val="0"/>
              </a:spcAft>
              <a:buFont typeface="Arial" panose="020B0604020202020204" pitchFamily="34" charset="0"/>
              <a:buNone/>
            </a:pPr>
            <a:r>
              <a:rPr lang="en-US" b="0" i="0" dirty="0">
                <a:solidFill>
                  <a:srgbClr val="212529"/>
                </a:solidFill>
                <a:effectLst/>
                <a:latin typeface="Open Sans" panose="020B0606030504020204" pitchFamily="34" charset="0"/>
              </a:rPr>
              <a:t>Okay, looks like generations are beneficial, offers l</a:t>
            </a:r>
            <a:r>
              <a:rPr lang="en-US" b="0" i="0" dirty="0">
                <a:solidFill>
                  <a:srgbClr val="000000"/>
                </a:solidFill>
                <a:effectLst/>
                <a:latin typeface="DejaVu Sans"/>
              </a:rPr>
              <a:t>ower risks and lower garbage collection CPU overhead. Why don’t bring them to ZGC? Please welcome:</a:t>
            </a:r>
          </a:p>
        </p:txBody>
      </p:sp>
      <p:sp>
        <p:nvSpPr>
          <p:cNvPr id="4" name="Slide Number Placeholder 3"/>
          <p:cNvSpPr>
            <a:spLocks noGrp="1"/>
          </p:cNvSpPr>
          <p:nvPr>
            <p:ph type="sldNum" sz="quarter" idx="5"/>
          </p:nvPr>
        </p:nvSpPr>
        <p:spPr/>
        <p:txBody>
          <a:bodyPr/>
          <a:lstStyle/>
          <a:p>
            <a:fld id="{16CC1111-DAAB-4001-938C-B760AEEF2A0E}" type="slidenum">
              <a:rPr lang="en-US" smtClean="0"/>
              <a:t>45</a:t>
            </a:fld>
            <a:endParaRPr lang="en-US"/>
          </a:p>
        </p:txBody>
      </p:sp>
    </p:spTree>
    <p:extLst>
      <p:ext uri="{BB962C8B-B14F-4D97-AF65-F5344CB8AC3E}">
        <p14:creationId xmlns:p14="http://schemas.microsoft.com/office/powerpoint/2010/main" val="353267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46</a:t>
            </a:fld>
            <a:endParaRPr lang="en-US"/>
          </a:p>
        </p:txBody>
      </p:sp>
    </p:spTree>
    <p:extLst>
      <p:ext uri="{BB962C8B-B14F-4D97-AF65-F5344CB8AC3E}">
        <p14:creationId xmlns:p14="http://schemas.microsoft.com/office/powerpoint/2010/main" val="1414001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What about benchmarks?</a:t>
            </a:r>
          </a:p>
          <a:p>
            <a:endParaRPr lang="en-GB" dirty="0"/>
          </a:p>
          <a:p>
            <a:r>
              <a:rPr lang="en-GB" dirty="0"/>
              <a:t>You can see small increase of average pause between single and multi-generation in JDK 21. My understanding this is due to synchronization between phases and the fact that we need to track references between generations. </a:t>
            </a:r>
          </a:p>
          <a:p>
            <a:endParaRPr lang="en-GB" dirty="0"/>
          </a:p>
          <a:p>
            <a:r>
              <a:rPr lang="en-US" dirty="0"/>
              <a:t>The main metric, however, is maximum pause is decreased two times. </a:t>
            </a:r>
          </a:p>
          <a:p>
            <a:endParaRPr lang="en-US" dirty="0"/>
          </a:p>
          <a:p>
            <a:r>
              <a:rPr lang="en-US" dirty="0"/>
              <a:t>Of course, nothing is given for free. I asked the ZGC developer how the footprint changed with generational enabled and he said that for 4 GB heap it went from 250 MB to 350 MB. </a:t>
            </a:r>
          </a:p>
          <a:p>
            <a:endParaRPr lang="en-US" i="1" dirty="0"/>
          </a:p>
          <a:p>
            <a:r>
              <a:rPr lang="en-US" i="1" dirty="0"/>
              <a:t>(…)</a:t>
            </a:r>
          </a:p>
          <a:p>
            <a:r>
              <a:rPr lang="en-US" dirty="0"/>
              <a:t>So it looks like ZGC is finally ready for production, and clearly demonstrates it's main goal - low latency. So if your application could benefit from sub-millisecond GC pauses, I would recommend giving ZGC a try with generations enabled.</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47</a:t>
            </a:fld>
            <a:endParaRPr lang="en-US"/>
          </a:p>
        </p:txBody>
      </p:sp>
    </p:spTree>
    <p:extLst>
      <p:ext uri="{BB962C8B-B14F-4D97-AF65-F5344CB8AC3E}">
        <p14:creationId xmlns:p14="http://schemas.microsoft.com/office/powerpoint/2010/main" val="4270084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Switching gears.</a:t>
            </a:r>
          </a:p>
        </p:txBody>
      </p:sp>
      <p:sp>
        <p:nvSpPr>
          <p:cNvPr id="4" name="Slide Number Placeholder 3"/>
          <p:cNvSpPr>
            <a:spLocks noGrp="1"/>
          </p:cNvSpPr>
          <p:nvPr>
            <p:ph type="sldNum" sz="quarter" idx="5"/>
          </p:nvPr>
        </p:nvSpPr>
        <p:spPr/>
        <p:txBody>
          <a:bodyPr/>
          <a:lstStyle/>
          <a:p>
            <a:fld id="{16CC1111-DAAB-4001-938C-B760AEEF2A0E}" type="slidenum">
              <a:rPr lang="en-US" smtClean="0"/>
              <a:t>48</a:t>
            </a:fld>
            <a:endParaRPr lang="en-US"/>
          </a:p>
        </p:txBody>
      </p:sp>
    </p:spTree>
    <p:extLst>
      <p:ext uri="{BB962C8B-B14F-4D97-AF65-F5344CB8AC3E}">
        <p14:creationId xmlns:p14="http://schemas.microsoft.com/office/powerpoint/2010/main" val="3904745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Let’s say we need to model Point, Rectangle and Circle. Prior Java 16, there was only one way to define them or may be use Lombok’s @Value annotation.</a:t>
            </a:r>
          </a:p>
        </p:txBody>
      </p:sp>
      <p:sp>
        <p:nvSpPr>
          <p:cNvPr id="4" name="Slide Number Placeholder 3"/>
          <p:cNvSpPr>
            <a:spLocks noGrp="1"/>
          </p:cNvSpPr>
          <p:nvPr>
            <p:ph type="sldNum" sz="quarter" idx="5"/>
          </p:nvPr>
        </p:nvSpPr>
        <p:spPr/>
        <p:txBody>
          <a:bodyPr/>
          <a:lstStyle/>
          <a:p>
            <a:fld id="{16CC1111-DAAB-4001-938C-B760AEEF2A0E}" type="slidenum">
              <a:rPr lang="en-US" smtClean="0"/>
              <a:t>49</a:t>
            </a:fld>
            <a:endParaRPr lang="en-US"/>
          </a:p>
        </p:txBody>
      </p:sp>
    </p:spTree>
    <p:extLst>
      <p:ext uri="{BB962C8B-B14F-4D97-AF65-F5344CB8AC3E}">
        <p14:creationId xmlns:p14="http://schemas.microsoft.com/office/powerpoint/2010/main" val="1331467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And if we would like to calculate area we could probably create 2 different methods or single one with two </a:t>
            </a:r>
            <a:r>
              <a:rPr lang="en-GB" dirty="0" err="1"/>
              <a:t>instanceof</a:t>
            </a:r>
            <a:r>
              <a:rPr lang="en-GB" dirty="0"/>
              <a:t> </a:t>
            </a:r>
          </a:p>
        </p:txBody>
      </p:sp>
      <p:sp>
        <p:nvSpPr>
          <p:cNvPr id="4" name="Slide Number Placeholder 3"/>
          <p:cNvSpPr>
            <a:spLocks noGrp="1"/>
          </p:cNvSpPr>
          <p:nvPr>
            <p:ph type="sldNum" sz="quarter" idx="5"/>
          </p:nvPr>
        </p:nvSpPr>
        <p:spPr/>
        <p:txBody>
          <a:bodyPr/>
          <a:lstStyle/>
          <a:p>
            <a:fld id="{16CC1111-DAAB-4001-938C-B760AEEF2A0E}" type="slidenum">
              <a:rPr lang="en-US" smtClean="0"/>
              <a:t>50</a:t>
            </a:fld>
            <a:endParaRPr lang="en-US"/>
          </a:p>
        </p:txBody>
      </p:sp>
    </p:spTree>
    <p:extLst>
      <p:ext uri="{BB962C8B-B14F-4D97-AF65-F5344CB8AC3E}">
        <p14:creationId xmlns:p14="http://schemas.microsoft.com/office/powerpoint/2010/main" val="58815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333333"/>
                </a:solidFill>
                <a:effectLst/>
              </a:rPr>
              <a:t>Here is a list of JEP’s released in JDK21. JEP stands for </a:t>
            </a:r>
            <a:r>
              <a:rPr lang="en-US" sz="1200" b="0" i="0" u="none" dirty="0">
                <a:solidFill>
                  <a:srgbClr val="000000"/>
                </a:solidFill>
                <a:effectLst/>
              </a:rPr>
              <a:t>JDK Enhancement-Proposal</a:t>
            </a:r>
            <a:r>
              <a:rPr lang="en-US" sz="1200" b="1" i="0" dirty="0">
                <a:solidFill>
                  <a:srgbClr val="000000"/>
                </a:solidFill>
                <a:effectLst/>
              </a:rPr>
              <a:t> </a:t>
            </a:r>
            <a:r>
              <a:rPr lang="en-US" sz="1200" b="0" i="0" dirty="0">
                <a:solidFill>
                  <a:srgbClr val="000000"/>
                </a:solidFill>
                <a:effectLst/>
              </a:rPr>
              <a:t>and typically it should</a:t>
            </a:r>
            <a:r>
              <a:rPr lang="en-US" b="0" i="0" dirty="0">
                <a:solidFill>
                  <a:srgbClr val="000000"/>
                </a:solidFill>
                <a:effectLst/>
              </a:rPr>
              <a:t> be drafted for any work which requires 2+ week or it significant change to the JDK.</a:t>
            </a:r>
            <a:endParaRPr lang="en-US" b="0" i="0" dirty="0">
              <a:solidFill>
                <a:srgbClr val="333333"/>
              </a:solidFill>
              <a:effectLst/>
            </a:endParaRPr>
          </a:p>
          <a:p>
            <a:r>
              <a:rPr lang="en-US" b="0" i="1" dirty="0">
                <a:solidFill>
                  <a:srgbClr val="333333"/>
                </a:solidFill>
                <a:effectLst/>
              </a:rPr>
              <a:t>(after preview)</a:t>
            </a:r>
          </a:p>
          <a:p>
            <a:r>
              <a:rPr lang="en-US" b="0" i="0" dirty="0">
                <a:solidFill>
                  <a:srgbClr val="333333"/>
                </a:solidFill>
                <a:effectLst/>
              </a:rPr>
              <a:t>Preview JEPS are mostly a language or VM feature that is fully specified, implemented, and yet </a:t>
            </a:r>
            <a:r>
              <a:rPr lang="en-US" b="0" i="0" u="sng" dirty="0">
                <a:solidFill>
                  <a:srgbClr val="333333"/>
                </a:solidFill>
                <a:effectLst/>
              </a:rPr>
              <a:t>impermanent</a:t>
            </a:r>
            <a:r>
              <a:rPr lang="en-US" b="0" i="0" dirty="0">
                <a:solidFill>
                  <a:srgbClr val="333333"/>
                </a:solidFill>
                <a:effectLst/>
              </a:rPr>
              <a:t>. It is available in a JDK feature release to provoke developer feedback based on real world use.</a:t>
            </a:r>
          </a:p>
          <a:p>
            <a:r>
              <a:rPr lang="en-US" b="1" i="1" dirty="0">
                <a:solidFill>
                  <a:srgbClr val="333333"/>
                </a:solidFill>
              </a:rPr>
              <a:t>Preview == @Deprecated</a:t>
            </a:r>
            <a:endParaRPr lang="en-US" sz="1200" b="1" i="1" dirty="0"/>
          </a:p>
          <a:p>
            <a:r>
              <a:rPr lang="en-US" b="0" i="1" dirty="0">
                <a:solidFill>
                  <a:srgbClr val="333333"/>
                </a:solidFill>
                <a:effectLst/>
              </a:rPr>
              <a:t>(after incubator)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Incubator – are e</a:t>
            </a:r>
            <a:r>
              <a:rPr lang="en-US" dirty="0" err="1">
                <a:solidFill>
                  <a:srgbClr val="333333"/>
                </a:solidFill>
              </a:rPr>
              <a:t>arly</a:t>
            </a:r>
            <a:r>
              <a:rPr lang="en-US" dirty="0">
                <a:solidFill>
                  <a:srgbClr val="333333"/>
                </a:solidFill>
              </a:rPr>
              <a:t> versions of VM-level features, which can be risky, incomplete, unstable: if  a preview feature should be at least 95% “done” then an experimental feature is considered 25% “done”</a:t>
            </a:r>
            <a:endParaRPr lang="en-US" dirty="0"/>
          </a:p>
          <a:p>
            <a:r>
              <a:rPr lang="en-US" b="0" i="0" dirty="0">
                <a:solidFill>
                  <a:srgbClr val="333333"/>
                </a:solidFill>
                <a:effectLst/>
              </a:rPr>
              <a:t>Experimental APIs distributed in a form of separate modules with names prefixed with </a:t>
            </a:r>
            <a:r>
              <a:rPr lang="en-US" b="0" i="1" dirty="0">
                <a:solidFill>
                  <a:srgbClr val="333333"/>
                </a:solidFill>
                <a:effectLst/>
              </a:rPr>
              <a:t>“</a:t>
            </a:r>
            <a:r>
              <a:rPr lang="en-US" b="0" i="1" dirty="0" err="1">
                <a:solidFill>
                  <a:srgbClr val="333333"/>
                </a:solidFill>
                <a:effectLst/>
              </a:rPr>
              <a:t>jdk.incubator</a:t>
            </a:r>
            <a:r>
              <a:rPr lang="en-US" b="0" i="1" dirty="0">
                <a:solidFill>
                  <a:srgbClr val="333333"/>
                </a:solidFill>
                <a:effectLst/>
              </a:rPr>
              <a:t>.”</a:t>
            </a:r>
          </a:p>
          <a:p>
            <a:r>
              <a:rPr lang="en-US" b="0" i="1" dirty="0">
                <a:solidFill>
                  <a:srgbClr val="333333"/>
                </a:solidFill>
                <a:effectLst/>
              </a:rPr>
              <a:t>(after JDK 17)</a:t>
            </a:r>
          </a:p>
          <a:p>
            <a:r>
              <a:rPr lang="en-US" dirty="0"/>
              <a:t>In the report, we will only look at the JEP that the developer is working via some sort of API or it somehow affects development. We'll go in ascending order.</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a:t>
            </a:fld>
            <a:endParaRPr lang="en-US"/>
          </a:p>
        </p:txBody>
      </p:sp>
    </p:spTree>
    <p:extLst>
      <p:ext uri="{BB962C8B-B14F-4D97-AF65-F5344CB8AC3E}">
        <p14:creationId xmlns:p14="http://schemas.microsoft.com/office/powerpoint/2010/main" val="4241731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In JDK 16 we got records and </a:t>
            </a:r>
          </a:p>
          <a:p>
            <a:endParaRPr lang="en-GB" dirty="0"/>
          </a:p>
          <a:p>
            <a:r>
              <a:rPr lang="en-GB" dirty="0"/>
              <a:t>Record is a class that models a state with following characteristics </a:t>
            </a:r>
          </a:p>
          <a:p>
            <a:r>
              <a:rPr lang="en-GB" i="1" dirty="0"/>
              <a:t>(click)</a:t>
            </a:r>
          </a:p>
          <a:p>
            <a:r>
              <a:rPr lang="en-GB" dirty="0"/>
              <a:t>Nominal tuple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p>
          <a:p>
            <a:r>
              <a:rPr lang="en-GB" dirty="0"/>
              <a:t>Immutable carrier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p>
          <a:p>
            <a:r>
              <a:rPr lang="en-GB" dirty="0"/>
              <a:t>Representation and API derived from state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p>
          <a:p>
            <a:r>
              <a:rPr lang="en-GB" dirty="0"/>
              <a:t>	You can declare constructors, implement interfaces, add generics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p>
          <a:p>
            <a:r>
              <a:rPr lang="en-GB" dirty="0"/>
              <a:t>Implicitly reduce boilerplate</a:t>
            </a:r>
            <a:r>
              <a:rPr lang="en-US" sz="1200" dirty="0"/>
              <a:t>, but that was not a goal. Keep in mind record that’s not a syntactic sugar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(click)</a:t>
            </a:r>
          </a:p>
          <a:p>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51</a:t>
            </a:fld>
            <a:endParaRPr lang="en-US"/>
          </a:p>
        </p:txBody>
      </p:sp>
    </p:spTree>
    <p:extLst>
      <p:ext uri="{BB962C8B-B14F-4D97-AF65-F5344CB8AC3E}">
        <p14:creationId xmlns:p14="http://schemas.microsoft.com/office/powerpoint/2010/main" val="635803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And thanks to another enhancement in JDK 16 we got pattern matching so we can declare variable along with </a:t>
            </a:r>
            <a:r>
              <a:rPr lang="en-GB" dirty="0" err="1"/>
              <a:t>instanceof</a:t>
            </a:r>
            <a:r>
              <a:rPr lang="en-GB" dirty="0"/>
              <a:t>. </a:t>
            </a:r>
          </a:p>
          <a:p>
            <a:endParaRPr lang="en-GB" dirty="0"/>
          </a:p>
          <a:p>
            <a:r>
              <a:rPr lang="en-GB" dirty="0"/>
              <a:t>But that’s not all…</a:t>
            </a:r>
          </a:p>
        </p:txBody>
      </p:sp>
      <p:sp>
        <p:nvSpPr>
          <p:cNvPr id="4" name="Slide Number Placeholder 3"/>
          <p:cNvSpPr>
            <a:spLocks noGrp="1"/>
          </p:cNvSpPr>
          <p:nvPr>
            <p:ph type="sldNum" sz="quarter" idx="5"/>
          </p:nvPr>
        </p:nvSpPr>
        <p:spPr/>
        <p:txBody>
          <a:bodyPr/>
          <a:lstStyle/>
          <a:p>
            <a:fld id="{16CC1111-DAAB-4001-938C-B760AEEF2A0E}" type="slidenum">
              <a:rPr lang="en-US" smtClean="0"/>
              <a:t>52</a:t>
            </a:fld>
            <a:endParaRPr lang="en-US"/>
          </a:p>
        </p:txBody>
      </p:sp>
    </p:spTree>
    <p:extLst>
      <p:ext uri="{BB962C8B-B14F-4D97-AF65-F5344CB8AC3E}">
        <p14:creationId xmlns:p14="http://schemas.microsoft.com/office/powerpoint/2010/main" val="1138196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Besides introducing new variable in switch expression, we can examine contents of the object right into IF expression. Verify correctness of objects.</a:t>
            </a:r>
          </a:p>
          <a:p>
            <a:endParaRPr lang="en-GB" dirty="0"/>
          </a:p>
          <a:p>
            <a:r>
              <a:rPr lang="en-GB" dirty="0"/>
              <a:t>For example, verify radius and if it’s positive return the result and if negative throw exception </a:t>
            </a:r>
          </a:p>
          <a:p>
            <a:endParaRPr lang="en-GB" i="1" dirty="0"/>
          </a:p>
          <a:p>
            <a:r>
              <a:rPr lang="en-GB" i="1" dirty="0"/>
              <a:t>(click)</a:t>
            </a:r>
          </a:p>
          <a:p>
            <a:endParaRPr lang="en-GB" i="0" dirty="0"/>
          </a:p>
          <a:p>
            <a:r>
              <a:rPr lang="en-US" i="0" dirty="0"/>
              <a:t>By the way, this functionality works for both record and normal classes.</a:t>
            </a:r>
            <a:endParaRPr lang="en-GB" i="0" dirty="0"/>
          </a:p>
          <a:p>
            <a:endParaRPr lang="en-GB" i="1" dirty="0"/>
          </a:p>
          <a:p>
            <a:r>
              <a:rPr lang="en-GB" i="1" dirty="0"/>
              <a:t>(click)</a:t>
            </a:r>
            <a:endParaRPr lang="en-GB" i="0" u="none" dirty="0"/>
          </a:p>
          <a:p>
            <a:r>
              <a:rPr lang="en-US" i="0" u="none" dirty="0"/>
              <a:t>However, it's a bit annoying to write the same variable multiple times... Looking at this, I would like to put it in a separate variable and then use it as in the following example</a:t>
            </a:r>
            <a:endParaRPr lang="en-GB" i="1" u="none" dirty="0"/>
          </a:p>
        </p:txBody>
      </p:sp>
      <p:sp>
        <p:nvSpPr>
          <p:cNvPr id="4" name="Slide Number Placeholder 3"/>
          <p:cNvSpPr>
            <a:spLocks noGrp="1"/>
          </p:cNvSpPr>
          <p:nvPr>
            <p:ph type="sldNum" sz="quarter" idx="5"/>
          </p:nvPr>
        </p:nvSpPr>
        <p:spPr/>
        <p:txBody>
          <a:bodyPr/>
          <a:lstStyle/>
          <a:p>
            <a:fld id="{16CC1111-DAAB-4001-938C-B760AEEF2A0E}" type="slidenum">
              <a:rPr lang="en-US" smtClean="0"/>
              <a:t>53</a:t>
            </a:fld>
            <a:endParaRPr lang="en-US"/>
          </a:p>
        </p:txBody>
      </p:sp>
    </p:spTree>
    <p:extLst>
      <p:ext uri="{BB962C8B-B14F-4D97-AF65-F5344CB8AC3E}">
        <p14:creationId xmlns:p14="http://schemas.microsoft.com/office/powerpoint/2010/main" val="116816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u="none" dirty="0"/>
              <a:t>But it's already getting a little cumbersome. It's like good old Java. It would be cool if we could somehow benefit from records.</a:t>
            </a:r>
            <a:endParaRPr lang="en-GB" i="0" u="none" dirty="0"/>
          </a:p>
          <a:p>
            <a:endParaRPr lang="en-GB" dirty="0"/>
          </a:p>
          <a:p>
            <a:endParaRPr lang="en-GB" dirty="0"/>
          </a:p>
          <a:p>
            <a:r>
              <a:rPr lang="en-GB" dirty="0"/>
              <a:t>Please welcome….</a:t>
            </a:r>
          </a:p>
        </p:txBody>
      </p:sp>
      <p:sp>
        <p:nvSpPr>
          <p:cNvPr id="4" name="Slide Number Placeholder 3"/>
          <p:cNvSpPr>
            <a:spLocks noGrp="1"/>
          </p:cNvSpPr>
          <p:nvPr>
            <p:ph type="sldNum" sz="quarter" idx="5"/>
          </p:nvPr>
        </p:nvSpPr>
        <p:spPr/>
        <p:txBody>
          <a:bodyPr/>
          <a:lstStyle/>
          <a:p>
            <a:fld id="{16CC1111-DAAB-4001-938C-B760AEEF2A0E}" type="slidenum">
              <a:rPr lang="en-US" smtClean="0"/>
              <a:t>54</a:t>
            </a:fld>
            <a:endParaRPr lang="en-US"/>
          </a:p>
        </p:txBody>
      </p:sp>
    </p:spTree>
    <p:extLst>
      <p:ext uri="{BB962C8B-B14F-4D97-AF65-F5344CB8AC3E}">
        <p14:creationId xmlns:p14="http://schemas.microsoft.com/office/powerpoint/2010/main" val="880898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Record patterns.</a:t>
            </a:r>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55</a:t>
            </a:fld>
            <a:endParaRPr lang="en-US"/>
          </a:p>
        </p:txBody>
      </p:sp>
    </p:spTree>
    <p:extLst>
      <p:ext uri="{BB962C8B-B14F-4D97-AF65-F5344CB8AC3E}">
        <p14:creationId xmlns:p14="http://schemas.microsoft.com/office/powerpoint/2010/main" val="5492286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remember that </a:t>
            </a:r>
            <a:r>
              <a:rPr lang="en-US" sz="1200" b="1" dirty="0"/>
              <a:t>Rectangle</a:t>
            </a:r>
            <a:r>
              <a:rPr lang="en-US" sz="1200" dirty="0"/>
              <a:t> and </a:t>
            </a:r>
            <a:r>
              <a:rPr lang="en-US" sz="1200" b="1" dirty="0"/>
              <a:t>Circle</a:t>
            </a:r>
            <a:r>
              <a:rPr lang="en-US" sz="1200" dirty="0"/>
              <a:t> are </a:t>
            </a:r>
            <a:r>
              <a:rPr lang="en-US" sz="1200" i="1" dirty="0"/>
              <a:t>records</a:t>
            </a:r>
            <a:r>
              <a:rPr lang="en-US" sz="1200" dirty="0"/>
              <a:t>. Records have components. It means that we can decompose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(click)</a:t>
            </a: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Right into if expression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u="non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then use this variables in method body</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56</a:t>
            </a:fld>
            <a:endParaRPr lang="en-US"/>
          </a:p>
        </p:txBody>
      </p:sp>
    </p:spTree>
    <p:extLst>
      <p:ext uri="{BB962C8B-B14F-4D97-AF65-F5344CB8AC3E}">
        <p14:creationId xmlns:p14="http://schemas.microsoft.com/office/powerpoint/2010/main" val="1358732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Ok, but Point itself is a record. So it can be decomposed too and we can go deeper </a:t>
            </a:r>
          </a:p>
          <a:p>
            <a:r>
              <a:rPr lang="en-GB" i="1" dirty="0"/>
              <a:t>(click to show code)</a:t>
            </a:r>
          </a:p>
          <a:p>
            <a:r>
              <a:rPr lang="en-GB" dirty="0"/>
              <a:t>And assign variable for their components </a:t>
            </a:r>
          </a:p>
          <a:p>
            <a:r>
              <a:rPr lang="en-GB" i="1" dirty="0"/>
              <a:t>(click to highlight patterns)</a:t>
            </a:r>
            <a:r>
              <a:rPr lang="en-GB" dirty="0"/>
              <a:t> </a:t>
            </a:r>
          </a:p>
          <a:p>
            <a:endParaRPr lang="en-GB" dirty="0"/>
          </a:p>
          <a:p>
            <a:r>
              <a:rPr lang="en-GB" dirty="0"/>
              <a:t>Unfortunately you can not decompose and assign variable to for example to left point. </a:t>
            </a:r>
          </a:p>
          <a:p>
            <a:r>
              <a:rPr lang="en-GB" i="1" dirty="0"/>
              <a:t>(click)</a:t>
            </a:r>
          </a:p>
          <a:p>
            <a:r>
              <a:rPr lang="en-GB" dirty="0"/>
              <a:t>The only way is to do partial decomposition.</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57</a:t>
            </a:fld>
            <a:endParaRPr lang="en-US"/>
          </a:p>
        </p:txBody>
      </p:sp>
    </p:spTree>
    <p:extLst>
      <p:ext uri="{BB962C8B-B14F-4D97-AF65-F5344CB8AC3E}">
        <p14:creationId xmlns:p14="http://schemas.microsoft.com/office/powerpoint/2010/main" val="4017222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Of course, you can add guards into if expression</a:t>
            </a:r>
          </a:p>
          <a:p>
            <a:r>
              <a:rPr lang="en-GB" i="1" dirty="0"/>
              <a:t>(click)</a:t>
            </a:r>
          </a:p>
          <a:p>
            <a:r>
              <a:rPr lang="en-GB" dirty="0"/>
              <a:t>right after decomposition</a:t>
            </a:r>
          </a:p>
          <a:p>
            <a:r>
              <a:rPr lang="en-GB" i="1" dirty="0"/>
              <a:t>(click)</a:t>
            </a:r>
          </a:p>
          <a:p>
            <a:endParaRPr lang="en-GB" dirty="0"/>
          </a:p>
          <a:p>
            <a:endParaRPr lang="en-GB" dirty="0"/>
          </a:p>
          <a:p>
            <a:r>
              <a:rPr lang="en-GB" dirty="0"/>
              <a:t>Okay, this looks good. What about records with generics? </a:t>
            </a:r>
            <a:r>
              <a:rPr lang="en-US" dirty="0"/>
              <a:t>We all remember the pain that type erasure brings. But luckily everything's okay.</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58</a:t>
            </a:fld>
            <a:endParaRPr lang="en-US"/>
          </a:p>
        </p:txBody>
      </p:sp>
    </p:spTree>
    <p:extLst>
      <p:ext uri="{BB962C8B-B14F-4D97-AF65-F5344CB8AC3E}">
        <p14:creationId xmlns:p14="http://schemas.microsoft.com/office/powerpoint/2010/main" val="6780657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59</a:t>
            </a:fld>
            <a:endParaRPr lang="en-US"/>
          </a:p>
        </p:txBody>
      </p:sp>
    </p:spTree>
    <p:extLst>
      <p:ext uri="{BB962C8B-B14F-4D97-AF65-F5344CB8AC3E}">
        <p14:creationId xmlns:p14="http://schemas.microsoft.com/office/powerpoint/2010/main" val="3680336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60</a:t>
            </a:fld>
            <a:endParaRPr lang="en-US"/>
          </a:p>
        </p:txBody>
      </p:sp>
    </p:spTree>
    <p:extLst>
      <p:ext uri="{BB962C8B-B14F-4D97-AF65-F5344CB8AC3E}">
        <p14:creationId xmlns:p14="http://schemas.microsoft.com/office/powerpoint/2010/main" val="21506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a:t>
            </a:fld>
            <a:endParaRPr lang="en-US"/>
          </a:p>
        </p:txBody>
      </p:sp>
    </p:spTree>
    <p:extLst>
      <p:ext uri="{BB962C8B-B14F-4D97-AF65-F5344CB8AC3E}">
        <p14:creationId xmlns:p14="http://schemas.microsoft.com/office/powerpoint/2010/main" val="1208028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a:p>
            <a:endParaRPr lang="en-GB" dirty="0"/>
          </a:p>
          <a:p>
            <a:endParaRPr lang="en-GB" dirty="0"/>
          </a:p>
          <a:p>
            <a:r>
              <a:rPr lang="en-GB" dirty="0"/>
              <a:t>…</a:t>
            </a:r>
          </a:p>
          <a:p>
            <a:r>
              <a:rPr lang="en-US" dirty="0"/>
              <a:t>Ok, so performance is not affected in any way, but why is the size twice as big?</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61</a:t>
            </a:fld>
            <a:endParaRPr lang="en-US"/>
          </a:p>
        </p:txBody>
      </p:sp>
    </p:spTree>
    <p:extLst>
      <p:ext uri="{BB962C8B-B14F-4D97-AF65-F5344CB8AC3E}">
        <p14:creationId xmlns:p14="http://schemas.microsoft.com/office/powerpoint/2010/main" val="42566368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62</a:t>
            </a:fld>
            <a:endParaRPr lang="en-US"/>
          </a:p>
        </p:txBody>
      </p:sp>
    </p:spTree>
    <p:extLst>
      <p:ext uri="{BB962C8B-B14F-4D97-AF65-F5344CB8AC3E}">
        <p14:creationId xmlns:p14="http://schemas.microsoft.com/office/powerpoint/2010/main" val="1768148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Okay, </a:t>
            </a:r>
            <a:r>
              <a:rPr lang="en-GB" dirty="0" err="1"/>
              <a:t>MatchException</a:t>
            </a:r>
            <a:r>
              <a:rPr lang="en-GB" dirty="0"/>
              <a:t> is just a wrapper.</a:t>
            </a:r>
          </a:p>
        </p:txBody>
      </p:sp>
      <p:sp>
        <p:nvSpPr>
          <p:cNvPr id="4" name="Slide Number Placeholder 3"/>
          <p:cNvSpPr>
            <a:spLocks noGrp="1"/>
          </p:cNvSpPr>
          <p:nvPr>
            <p:ph type="sldNum" sz="quarter" idx="5"/>
          </p:nvPr>
        </p:nvSpPr>
        <p:spPr/>
        <p:txBody>
          <a:bodyPr/>
          <a:lstStyle/>
          <a:p>
            <a:fld id="{16CC1111-DAAB-4001-938C-B760AEEF2A0E}" type="slidenum">
              <a:rPr lang="en-US" smtClean="0"/>
              <a:t>63</a:t>
            </a:fld>
            <a:endParaRPr lang="en-US"/>
          </a:p>
        </p:txBody>
      </p:sp>
    </p:spTree>
    <p:extLst>
      <p:ext uri="{BB962C8B-B14F-4D97-AF65-F5344CB8AC3E}">
        <p14:creationId xmlns:p14="http://schemas.microsoft.com/office/powerpoint/2010/main" val="3916677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Consider another example. Let’s an addition to Rectangle, Circle, Square we decided to add a Triangle and we decided that we need to calculate a centre of the figure:</a:t>
            </a:r>
          </a:p>
          <a:p>
            <a:r>
              <a:rPr lang="en-GB" i="1" dirty="0"/>
              <a:t>(click)</a:t>
            </a:r>
          </a:p>
          <a:p>
            <a:r>
              <a:rPr lang="en-US" b="0" i="0" dirty="0">
                <a:solidFill>
                  <a:srgbClr val="000000"/>
                </a:solidFill>
                <a:effectLst/>
                <a:latin typeface="DejaVu Sans"/>
              </a:rPr>
              <a:t>This code benefits from using pattern new </a:t>
            </a:r>
            <a:r>
              <a:rPr lang="en-US" dirty="0" err="1"/>
              <a:t>instanceof</a:t>
            </a:r>
            <a:r>
              <a:rPr lang="en-US" b="0" i="0" dirty="0">
                <a:solidFill>
                  <a:srgbClr val="000000"/>
                </a:solidFill>
                <a:effectLst/>
                <a:latin typeface="DejaVu Sans"/>
              </a:rPr>
              <a:t> expressions, but it is far from perfect. </a:t>
            </a:r>
          </a:p>
          <a:p>
            <a:endParaRPr lang="en-US" b="0" i="0" dirty="0">
              <a:solidFill>
                <a:srgbClr val="000000"/>
              </a:solidFill>
              <a:effectLst/>
              <a:latin typeface="DejaVu Sans"/>
            </a:endParaRPr>
          </a:p>
          <a:p>
            <a:r>
              <a:rPr lang="en-GB" dirty="0"/>
              <a:t>Looks cumbersome and the problem is that </a:t>
            </a:r>
            <a:r>
              <a:rPr lang="en-US" b="0" i="0" dirty="0">
                <a:solidFill>
                  <a:srgbClr val="000000"/>
                </a:solidFill>
                <a:effectLst/>
                <a:latin typeface="DejaVu Sans"/>
              </a:rPr>
              <a:t>this approach allows coding errors to remain hidden because we have used an overly general control construct – if statement.</a:t>
            </a:r>
          </a:p>
          <a:p>
            <a:endParaRPr lang="en-US" b="0" i="0" dirty="0">
              <a:solidFill>
                <a:srgbClr val="000000"/>
              </a:solidFill>
              <a:effectLst/>
              <a:latin typeface="DejaVu Sans"/>
            </a:endParaRPr>
          </a:p>
          <a:p>
            <a:r>
              <a:rPr lang="en-US" b="0" i="0" dirty="0">
                <a:solidFill>
                  <a:srgbClr val="000000"/>
                </a:solidFill>
                <a:effectLst/>
                <a:latin typeface="DejaVu Sans"/>
              </a:rPr>
              <a:t>We often want to compare a variable such as </a:t>
            </a:r>
            <a:r>
              <a:rPr lang="en-US" dirty="0"/>
              <a:t>obj</a:t>
            </a:r>
            <a:r>
              <a:rPr lang="en-US" b="0" i="0" dirty="0">
                <a:solidFill>
                  <a:srgbClr val="000000"/>
                </a:solidFill>
                <a:effectLst/>
                <a:latin typeface="DejaVu Sans"/>
              </a:rPr>
              <a:t> against multiple alternatives. Java supports multi-way comparisons with </a:t>
            </a:r>
            <a:r>
              <a:rPr lang="en-US" dirty="0"/>
              <a:t>switch</a:t>
            </a:r>
            <a:r>
              <a:rPr lang="en-US" b="0" i="0" dirty="0">
                <a:solidFill>
                  <a:srgbClr val="000000"/>
                </a:solidFill>
                <a:effectLst/>
                <a:latin typeface="DejaVu Sans"/>
              </a:rPr>
              <a:t> statements and I would say </a:t>
            </a:r>
            <a:r>
              <a:rPr lang="en-US" dirty="0"/>
              <a:t>switch</a:t>
            </a:r>
            <a:r>
              <a:rPr lang="en-US" b="0" i="0" dirty="0">
                <a:solidFill>
                  <a:srgbClr val="000000"/>
                </a:solidFill>
                <a:effectLst/>
                <a:latin typeface="DejaVu Sans"/>
              </a:rPr>
              <a:t> is a perfect match for pattern matching! Please welcome…</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64</a:t>
            </a:fld>
            <a:endParaRPr lang="en-US"/>
          </a:p>
        </p:txBody>
      </p:sp>
    </p:spTree>
    <p:extLst>
      <p:ext uri="{BB962C8B-B14F-4D97-AF65-F5344CB8AC3E}">
        <p14:creationId xmlns:p14="http://schemas.microsoft.com/office/powerpoint/2010/main" val="3497283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B3F44"/>
                </a:solidFill>
                <a:effectLst/>
                <a:latin typeface="Maven Pro"/>
              </a:rPr>
              <a:t>In JEP 441 the power of pattern matching is expanded to Switch statements to reduce boilerplate code and improve readability.</a:t>
            </a:r>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65</a:t>
            </a:fld>
            <a:endParaRPr lang="en-US"/>
          </a:p>
        </p:txBody>
      </p:sp>
    </p:spTree>
    <p:extLst>
      <p:ext uri="{BB962C8B-B14F-4D97-AF65-F5344CB8AC3E}">
        <p14:creationId xmlns:p14="http://schemas.microsoft.com/office/powerpoint/2010/main" val="375436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000000"/>
                </a:solidFill>
                <a:effectLst/>
                <a:latin typeface="DejaVu Sans"/>
              </a:rPr>
              <a:t>I rewrote previous example using new switch syntax and together with semantics of this </a:t>
            </a:r>
            <a:r>
              <a:rPr lang="en-US" dirty="0"/>
              <a:t>switch</a:t>
            </a:r>
            <a:r>
              <a:rPr lang="en-US" b="0" i="0" dirty="0">
                <a:solidFill>
                  <a:srgbClr val="000000"/>
                </a:solidFill>
                <a:effectLst/>
                <a:latin typeface="DejaVu Sans"/>
              </a:rPr>
              <a:t> expression: the intent of this code is clearer because we are using the right control construct: We are saying, "the parameter </a:t>
            </a:r>
            <a:r>
              <a:rPr lang="en-US" dirty="0"/>
              <a:t>obj</a:t>
            </a:r>
            <a:r>
              <a:rPr lang="en-US" b="0" i="0" dirty="0">
                <a:solidFill>
                  <a:srgbClr val="000000"/>
                </a:solidFill>
                <a:effectLst/>
                <a:latin typeface="DejaVu Sans"/>
              </a:rPr>
              <a:t> matches at most one of the following conditions, figure it out and evaluate the corresponding arm." </a:t>
            </a:r>
          </a:p>
          <a:p>
            <a:endParaRPr lang="en-US" b="0" i="0" dirty="0">
              <a:solidFill>
                <a:srgbClr val="000000"/>
              </a:solidFill>
              <a:effectLst/>
              <a:latin typeface="DejaVu Sans"/>
            </a:endParaRPr>
          </a:p>
          <a:p>
            <a:r>
              <a:rPr lang="en-US" b="0" i="0" dirty="0">
                <a:solidFill>
                  <a:srgbClr val="000000"/>
                </a:solidFill>
                <a:effectLst/>
                <a:latin typeface="DejaVu Sans"/>
              </a:rPr>
              <a:t>As a bonus, it is more optimizable; in this case we are more likely to be able to perform the dispatch in </a:t>
            </a:r>
            <a:r>
              <a:rPr lang="en-US" b="0" i="1" dirty="0">
                <a:solidFill>
                  <a:srgbClr val="000000"/>
                </a:solidFill>
                <a:effectLst/>
                <a:latin typeface="DejaVu Sans"/>
              </a:rPr>
              <a:t>O</a:t>
            </a:r>
            <a:r>
              <a:rPr lang="en-US" b="0" i="0" dirty="0">
                <a:solidFill>
                  <a:srgbClr val="000000"/>
                </a:solidFill>
                <a:effectLst/>
                <a:latin typeface="DejaVu Sans"/>
              </a:rPr>
              <a:t>(1) time.</a:t>
            </a:r>
          </a:p>
          <a:p>
            <a:endParaRPr lang="en-US" b="0" i="0" dirty="0">
              <a:solidFill>
                <a:srgbClr val="000000"/>
              </a:solidFill>
              <a:effectLst/>
              <a:latin typeface="DejaVu Sans"/>
            </a:endParaRPr>
          </a:p>
          <a:p>
            <a:r>
              <a:rPr lang="en-US" b="0" i="0" dirty="0">
                <a:solidFill>
                  <a:srgbClr val="000000"/>
                </a:solidFill>
                <a:effectLst/>
                <a:latin typeface="DejaVu Sans"/>
              </a:rPr>
              <a:t>Traditionally, </a:t>
            </a:r>
            <a:r>
              <a:rPr lang="en-US" dirty="0"/>
              <a:t>switch</a:t>
            </a:r>
            <a:r>
              <a:rPr lang="en-US" b="0" i="0" dirty="0">
                <a:solidFill>
                  <a:srgbClr val="000000"/>
                </a:solidFill>
                <a:effectLst/>
                <a:latin typeface="DejaVu Sans"/>
              </a:rPr>
              <a:t> statements and expressions throw </a:t>
            </a:r>
            <a:r>
              <a:rPr lang="en-US" dirty="0" err="1"/>
              <a:t>NullPointerException</a:t>
            </a:r>
            <a:r>
              <a:rPr lang="en-US" b="0" i="0" dirty="0">
                <a:solidFill>
                  <a:srgbClr val="000000"/>
                </a:solidFill>
                <a:effectLst/>
                <a:latin typeface="DejaVu Sans"/>
              </a:rPr>
              <a:t> if the selector expression evaluates to </a:t>
            </a:r>
            <a:r>
              <a:rPr lang="en-US" dirty="0"/>
              <a:t>null</a:t>
            </a:r>
            <a:r>
              <a:rPr lang="en-US" b="0" i="0" dirty="0">
                <a:solidFill>
                  <a:srgbClr val="000000"/>
                </a:solidFill>
                <a:effectLst/>
                <a:latin typeface="DejaVu Sans"/>
              </a:rPr>
              <a:t>, so testing for </a:t>
            </a:r>
            <a:r>
              <a:rPr lang="en-US" dirty="0"/>
              <a:t>null</a:t>
            </a:r>
            <a:r>
              <a:rPr lang="en-US" b="0" i="0" dirty="0">
                <a:solidFill>
                  <a:srgbClr val="000000"/>
                </a:solidFill>
                <a:effectLst/>
                <a:latin typeface="DejaVu Sans"/>
              </a:rPr>
              <a:t> must be done outside of the </a:t>
            </a:r>
            <a:r>
              <a:rPr lang="en-US" dirty="0"/>
              <a:t>switch</a:t>
            </a:r>
            <a:r>
              <a:rPr lang="en-US" b="0" i="0" dirty="0">
                <a:solidFill>
                  <a:srgbClr val="000000"/>
                </a:solidFill>
                <a:effectLst/>
                <a:latin typeface="DejaVu Sans"/>
              </a:rPr>
              <a:t> but here … </a:t>
            </a:r>
          </a:p>
          <a:p>
            <a:r>
              <a:rPr lang="en-US" b="0" i="1" dirty="0">
                <a:solidFill>
                  <a:srgbClr val="000000"/>
                </a:solidFill>
                <a:effectLst/>
                <a:latin typeface="DejaVu Sans"/>
              </a:rPr>
              <a:t>(click)</a:t>
            </a:r>
          </a:p>
          <a:p>
            <a:r>
              <a:rPr lang="en-US" b="0" i="0" dirty="0">
                <a:solidFill>
                  <a:srgbClr val="000000"/>
                </a:solidFill>
                <a:effectLst/>
                <a:latin typeface="DejaVu Sans"/>
              </a:rPr>
              <a:t>null among the cases.</a:t>
            </a:r>
          </a:p>
          <a:p>
            <a:r>
              <a:rPr lang="en-US" b="0" i="0" dirty="0">
                <a:solidFill>
                  <a:srgbClr val="000000"/>
                </a:solidFill>
                <a:effectLst/>
                <a:latin typeface="DejaVu Sans"/>
              </a:rPr>
              <a:t>And here is a thing if obj is null and we have a </a:t>
            </a:r>
            <a:r>
              <a:rPr lang="en-US" dirty="0"/>
              <a:t>case null</a:t>
            </a:r>
            <a:r>
              <a:rPr lang="en-US" b="0" i="0" dirty="0">
                <a:solidFill>
                  <a:srgbClr val="000000"/>
                </a:solidFill>
                <a:effectLst/>
                <a:latin typeface="DejaVu Sans"/>
              </a:rPr>
              <a:t>, the </a:t>
            </a:r>
            <a:r>
              <a:rPr lang="en-US" dirty="0"/>
              <a:t>switch</a:t>
            </a:r>
            <a:r>
              <a:rPr lang="en-US" b="0" i="0" dirty="0">
                <a:solidFill>
                  <a:srgbClr val="000000"/>
                </a:solidFill>
                <a:effectLst/>
                <a:latin typeface="DejaVu Sans"/>
              </a:rPr>
              <a:t> executes the code associated with that label; without a </a:t>
            </a:r>
            <a:r>
              <a:rPr lang="en-US" dirty="0"/>
              <a:t>case null</a:t>
            </a:r>
            <a:r>
              <a:rPr lang="en-US" b="0" i="0" dirty="0">
                <a:solidFill>
                  <a:srgbClr val="000000"/>
                </a:solidFill>
                <a:effectLst/>
                <a:latin typeface="DejaVu Sans"/>
              </a:rPr>
              <a:t>, the </a:t>
            </a:r>
            <a:r>
              <a:rPr lang="en-US" dirty="0"/>
              <a:t>switch</a:t>
            </a:r>
            <a:r>
              <a:rPr lang="en-US" b="0" i="0" dirty="0">
                <a:solidFill>
                  <a:srgbClr val="000000"/>
                </a:solidFill>
                <a:effectLst/>
                <a:latin typeface="DejaVu Sans"/>
              </a:rPr>
              <a:t> throws </a:t>
            </a:r>
            <a:r>
              <a:rPr lang="en-US" dirty="0" err="1"/>
              <a:t>NullPointerException</a:t>
            </a:r>
            <a:r>
              <a:rPr lang="en-US" b="0" i="0" dirty="0">
                <a:solidFill>
                  <a:srgbClr val="000000"/>
                </a:solidFill>
                <a:effectLst/>
                <a:latin typeface="DejaVu Sans"/>
              </a:rPr>
              <a:t>, just as before.</a:t>
            </a:r>
          </a:p>
          <a:p>
            <a:endParaRPr lang="en-US" b="0" i="0" dirty="0">
              <a:solidFill>
                <a:srgbClr val="000000"/>
              </a:solidFill>
              <a:effectLst/>
              <a:latin typeface="DejaVu Sans"/>
            </a:endParaRPr>
          </a:p>
          <a:p>
            <a:r>
              <a:rPr lang="en-US" b="0" i="0" dirty="0">
                <a:solidFill>
                  <a:srgbClr val="000000"/>
                </a:solidFill>
                <a:effectLst/>
                <a:latin typeface="DejaVu Sans"/>
              </a:rPr>
              <a:t>But let’s go back to our previous example with area calculation…</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66</a:t>
            </a:fld>
            <a:endParaRPr lang="en-US"/>
          </a:p>
        </p:txBody>
      </p:sp>
    </p:spTree>
    <p:extLst>
      <p:ext uri="{BB962C8B-B14F-4D97-AF65-F5344CB8AC3E}">
        <p14:creationId xmlns:p14="http://schemas.microsoft.com/office/powerpoint/2010/main" val="971189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Here we calculate area of the object and long with type checking we verify correctness of the object by checking that coordinates are valid. Can we do similar with switch? Absolutely … </a:t>
            </a:r>
          </a:p>
          <a:p>
            <a:endParaRPr lang="en-GB" dirty="0"/>
          </a:p>
          <a:p>
            <a:r>
              <a:rPr lang="en-GB" i="1" dirty="0"/>
              <a:t>(click)</a:t>
            </a:r>
          </a:p>
          <a:p>
            <a:endParaRPr lang="en-GB" dirty="0"/>
          </a:p>
          <a:p>
            <a:r>
              <a:rPr lang="en-GB" dirty="0"/>
              <a:t>Starting form JDK 21, Java language </a:t>
            </a:r>
            <a:r>
              <a:rPr lang="en-US" b="0" i="0" dirty="0">
                <a:solidFill>
                  <a:srgbClr val="000000"/>
                </a:solidFill>
                <a:effectLst/>
                <a:latin typeface="DejaVu Sans"/>
              </a:rPr>
              <a:t>allows </a:t>
            </a:r>
            <a:r>
              <a:rPr lang="en-US" dirty="0"/>
              <a:t>when</a:t>
            </a:r>
            <a:r>
              <a:rPr lang="en-US" b="0" i="0" dirty="0">
                <a:solidFill>
                  <a:srgbClr val="000000"/>
                </a:solidFill>
                <a:effectLst/>
                <a:latin typeface="DejaVu Sans"/>
              </a:rPr>
              <a:t> clauses in switch blocks to specify guards to pattern </a:t>
            </a:r>
            <a:r>
              <a:rPr lang="en-US" dirty="0"/>
              <a:t>case</a:t>
            </a:r>
            <a:r>
              <a:rPr lang="en-US" b="0" i="0" dirty="0">
                <a:solidFill>
                  <a:srgbClr val="000000"/>
                </a:solidFill>
                <a:effectLst/>
                <a:latin typeface="DejaVu Sans"/>
              </a:rPr>
              <a:t> labels and we will call them </a:t>
            </a:r>
            <a:r>
              <a:rPr lang="en-US" b="0" i="1" dirty="0">
                <a:solidFill>
                  <a:srgbClr val="000000"/>
                </a:solidFill>
                <a:effectLst/>
                <a:latin typeface="DejaVu Sans"/>
              </a:rPr>
              <a:t>guarded</a:t>
            </a:r>
            <a:r>
              <a:rPr lang="en-US" b="0" i="0" dirty="0">
                <a:solidFill>
                  <a:srgbClr val="000000"/>
                </a:solidFill>
                <a:effectLst/>
                <a:latin typeface="DejaVu Sans"/>
              </a:rPr>
              <a:t> </a:t>
            </a:r>
            <a:r>
              <a:rPr lang="en-US" dirty="0"/>
              <a:t>cases</a:t>
            </a:r>
            <a:r>
              <a:rPr lang="en-US" b="0" i="0" dirty="0">
                <a:solidFill>
                  <a:srgbClr val="000000"/>
                </a:solidFill>
                <a:effectLst/>
                <a:latin typeface="DejaVu Sans"/>
              </a:rPr>
              <a:t> label, and to the </a:t>
            </a:r>
            <a:r>
              <a:rPr lang="en-US" b="0" i="0" dirty="0" err="1">
                <a:solidFill>
                  <a:srgbClr val="000000"/>
                </a:solidFill>
                <a:effectLst/>
                <a:latin typeface="DejaVu Sans"/>
              </a:rPr>
              <a:t>boolean</a:t>
            </a:r>
            <a:r>
              <a:rPr lang="en-US" b="0" i="0" dirty="0">
                <a:solidFill>
                  <a:srgbClr val="000000"/>
                </a:solidFill>
                <a:effectLst/>
                <a:latin typeface="DejaVu Sans"/>
              </a:rPr>
              <a:t> expression as the </a:t>
            </a:r>
            <a:r>
              <a:rPr lang="en-US" b="0" i="1" dirty="0">
                <a:solidFill>
                  <a:srgbClr val="000000"/>
                </a:solidFill>
                <a:effectLst/>
                <a:latin typeface="DejaVu Sans"/>
              </a:rPr>
              <a:t>guard</a:t>
            </a:r>
            <a:r>
              <a:rPr lang="en-US" b="0" i="0" dirty="0">
                <a:solidFill>
                  <a:srgbClr val="000000"/>
                </a:solidFill>
                <a:effectLst/>
                <a:latin typeface="DejaVu Sans"/>
              </a:rPr>
              <a:t>.</a:t>
            </a:r>
          </a:p>
          <a:p>
            <a:endParaRPr lang="en-US" b="0" i="0" dirty="0">
              <a:solidFill>
                <a:srgbClr val="000000"/>
              </a:solidFill>
              <a:effectLst/>
              <a:latin typeface="DejaVu Sans"/>
            </a:endParaRPr>
          </a:p>
          <a:p>
            <a:r>
              <a:rPr lang="en-US" b="0" i="0" dirty="0">
                <a:solidFill>
                  <a:srgbClr val="000000"/>
                </a:solidFill>
                <a:effectLst/>
                <a:latin typeface="DejaVu Sans"/>
              </a:rPr>
              <a:t>Okay, in this example, we verify that radius is a positive double, but what if it’s not? Let’s say zero or negative. Well it fallback into default case label. But we can handle such cases as well. Let’s rewrite it…</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67</a:t>
            </a:fld>
            <a:endParaRPr lang="en-US"/>
          </a:p>
        </p:txBody>
      </p:sp>
    </p:spTree>
    <p:extLst>
      <p:ext uri="{BB962C8B-B14F-4D97-AF65-F5344CB8AC3E}">
        <p14:creationId xmlns:p14="http://schemas.microsoft.com/office/powerpoint/2010/main" val="360532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Here we moved negative scenario into separate case and in case of radius equals zero we can simply omit guard, since previous guards cover all possible cases.</a:t>
            </a:r>
          </a:p>
        </p:txBody>
      </p:sp>
      <p:sp>
        <p:nvSpPr>
          <p:cNvPr id="4" name="Slide Number Placeholder 3"/>
          <p:cNvSpPr>
            <a:spLocks noGrp="1"/>
          </p:cNvSpPr>
          <p:nvPr>
            <p:ph type="sldNum" sz="quarter" idx="5"/>
          </p:nvPr>
        </p:nvSpPr>
        <p:spPr/>
        <p:txBody>
          <a:bodyPr/>
          <a:lstStyle/>
          <a:p>
            <a:fld id="{16CC1111-DAAB-4001-938C-B760AEEF2A0E}" type="slidenum">
              <a:rPr lang="en-US" smtClean="0"/>
              <a:t>68</a:t>
            </a:fld>
            <a:endParaRPr lang="en-US"/>
          </a:p>
        </p:txBody>
      </p:sp>
    </p:spTree>
    <p:extLst>
      <p:ext uri="{BB962C8B-B14F-4D97-AF65-F5344CB8AC3E}">
        <p14:creationId xmlns:p14="http://schemas.microsoft.com/office/powerpoint/2010/main" val="1511809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If statements was something around 212 bytes, here we got 260. But, as you can see it doesn’t affect performance so much, but the code looks more clear and easy to read.</a:t>
            </a:r>
          </a:p>
        </p:txBody>
      </p:sp>
      <p:sp>
        <p:nvSpPr>
          <p:cNvPr id="4" name="Slide Number Placeholder 3"/>
          <p:cNvSpPr>
            <a:spLocks noGrp="1"/>
          </p:cNvSpPr>
          <p:nvPr>
            <p:ph type="sldNum" sz="quarter" idx="5"/>
          </p:nvPr>
        </p:nvSpPr>
        <p:spPr/>
        <p:txBody>
          <a:bodyPr/>
          <a:lstStyle/>
          <a:p>
            <a:fld id="{16CC1111-DAAB-4001-938C-B760AEEF2A0E}" type="slidenum">
              <a:rPr lang="en-US" smtClean="0"/>
              <a:t>69</a:t>
            </a:fld>
            <a:endParaRPr lang="en-US"/>
          </a:p>
        </p:txBody>
      </p:sp>
    </p:spTree>
    <p:extLst>
      <p:ext uri="{BB962C8B-B14F-4D97-AF65-F5344CB8AC3E}">
        <p14:creationId xmlns:p14="http://schemas.microsoft.com/office/powerpoint/2010/main" val="21265970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By the way, if we go to previous example, you can see that variable </a:t>
            </a:r>
            <a:r>
              <a:rPr lang="en-GB" dirty="0" err="1"/>
              <a:t>center</a:t>
            </a:r>
            <a:r>
              <a:rPr lang="en-GB" dirty="0"/>
              <a:t> is not used, but we still have to declare it (click)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Luckily we have </a:t>
            </a:r>
            <a:r>
              <a:rPr lang="en-US" sz="1800" b="1" i="0" dirty="0">
                <a:solidFill>
                  <a:srgbClr val="000000"/>
                </a:solidFill>
                <a:effectLst/>
                <a:latin typeface="DejaVu Sans"/>
              </a:rPr>
              <a:t>JEP 443: Unnamed Patterns and Variables (Preview) which is in preview</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70</a:t>
            </a:fld>
            <a:endParaRPr lang="en-US"/>
          </a:p>
        </p:txBody>
      </p:sp>
    </p:spTree>
    <p:extLst>
      <p:ext uri="{BB962C8B-B14F-4D97-AF65-F5344CB8AC3E}">
        <p14:creationId xmlns:p14="http://schemas.microsoft.com/office/powerpoint/2010/main" val="143388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000000"/>
                </a:solidFill>
                <a:effectLst/>
                <a:latin typeface="DejaVu Sans"/>
              </a:rPr>
              <a:t>Standard Java APIs for reading and writing files and for processing text allow a </a:t>
            </a:r>
            <a:r>
              <a:rPr lang="en-US" b="0" i="1" dirty="0">
                <a:solidFill>
                  <a:srgbClr val="000000"/>
                </a:solidFill>
                <a:effectLst/>
                <a:latin typeface="DejaVu Sans"/>
              </a:rPr>
              <a:t>charset</a:t>
            </a:r>
            <a:r>
              <a:rPr lang="en-US" b="0" i="0" dirty="0">
                <a:solidFill>
                  <a:srgbClr val="000000"/>
                </a:solidFill>
                <a:effectLst/>
                <a:latin typeface="DejaVu Sans"/>
              </a:rPr>
              <a:t> to be passed as an argument. A charset governs the conversion between raw bytes and the 16-bit </a:t>
            </a:r>
            <a:r>
              <a:rPr lang="en-US" dirty="0"/>
              <a:t>char</a:t>
            </a:r>
            <a:r>
              <a:rPr lang="en-US" b="0" i="0" dirty="0">
                <a:solidFill>
                  <a:srgbClr val="000000"/>
                </a:solidFill>
                <a:effectLst/>
                <a:latin typeface="DejaVu Sans"/>
              </a:rPr>
              <a:t> values of the Java programming language. But the problem is …</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a:t>
            </a:fld>
            <a:endParaRPr lang="en-US"/>
          </a:p>
        </p:txBody>
      </p:sp>
    </p:spTree>
    <p:extLst>
      <p:ext uri="{BB962C8B-B14F-4D97-AF65-F5344CB8AC3E}">
        <p14:creationId xmlns:p14="http://schemas.microsoft.com/office/powerpoint/2010/main" val="10390508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71</a:t>
            </a:fld>
            <a:endParaRPr lang="en-US"/>
          </a:p>
        </p:txBody>
      </p:sp>
    </p:spTree>
    <p:extLst>
      <p:ext uri="{BB962C8B-B14F-4D97-AF65-F5344CB8AC3E}">
        <p14:creationId xmlns:p14="http://schemas.microsoft.com/office/powerpoint/2010/main" val="2533468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Okay final example. In JDK 17, we got sealed classes which p</a:t>
            </a:r>
            <a:r>
              <a:rPr lang="en-US" b="0" i="0" dirty="0" err="1">
                <a:solidFill>
                  <a:srgbClr val="000000"/>
                </a:solidFill>
                <a:effectLst/>
                <a:latin typeface="DejaVu Sans"/>
              </a:rPr>
              <a:t>rovides</a:t>
            </a:r>
            <a:r>
              <a:rPr lang="en-US" b="0" i="0" dirty="0">
                <a:solidFill>
                  <a:srgbClr val="000000"/>
                </a:solidFill>
                <a:effectLst/>
                <a:latin typeface="DejaVu Sans"/>
              </a:rPr>
              <a:t> a more declarative way than access modifiers to restrict the use of a superclass.</a:t>
            </a:r>
          </a:p>
          <a:p>
            <a:endParaRPr lang="en-GB" dirty="0"/>
          </a:p>
          <a:p>
            <a:r>
              <a:rPr lang="en-GB" dirty="0"/>
              <a:t>We can redesign our hierarchy this way.</a:t>
            </a:r>
          </a:p>
        </p:txBody>
      </p:sp>
      <p:sp>
        <p:nvSpPr>
          <p:cNvPr id="4" name="Slide Number Placeholder 3"/>
          <p:cNvSpPr>
            <a:spLocks noGrp="1"/>
          </p:cNvSpPr>
          <p:nvPr>
            <p:ph type="sldNum" sz="quarter" idx="5"/>
          </p:nvPr>
        </p:nvSpPr>
        <p:spPr/>
        <p:txBody>
          <a:bodyPr/>
          <a:lstStyle/>
          <a:p>
            <a:fld id="{16CC1111-DAAB-4001-938C-B760AEEF2A0E}" type="slidenum">
              <a:rPr lang="en-US" smtClean="0"/>
              <a:t>72</a:t>
            </a:fld>
            <a:endParaRPr lang="en-US"/>
          </a:p>
        </p:txBody>
      </p:sp>
    </p:spTree>
    <p:extLst>
      <p:ext uri="{BB962C8B-B14F-4D97-AF65-F5344CB8AC3E}">
        <p14:creationId xmlns:p14="http://schemas.microsoft.com/office/powerpoint/2010/main" val="1589681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And sealed classes in selector can give us benefits in verifying that </a:t>
            </a:r>
            <a:r>
              <a:rPr lang="en-US" b="0" i="0" dirty="0">
                <a:solidFill>
                  <a:srgbClr val="000000"/>
                </a:solidFill>
                <a:effectLst/>
                <a:latin typeface="DejaVu Sans"/>
              </a:rPr>
              <a:t>switch block is exhaustive.</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73</a:t>
            </a:fld>
            <a:endParaRPr lang="en-US"/>
          </a:p>
        </p:txBody>
      </p:sp>
    </p:spTree>
    <p:extLst>
      <p:ext uri="{BB962C8B-B14F-4D97-AF65-F5344CB8AC3E}">
        <p14:creationId xmlns:p14="http://schemas.microsoft.com/office/powerpoint/2010/main" val="3524200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74</a:t>
            </a:fld>
            <a:endParaRPr lang="en-US"/>
          </a:p>
        </p:txBody>
      </p:sp>
    </p:spTree>
    <p:extLst>
      <p:ext uri="{BB962C8B-B14F-4D97-AF65-F5344CB8AC3E}">
        <p14:creationId xmlns:p14="http://schemas.microsoft.com/office/powerpoint/2010/main" val="33789508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75</a:t>
            </a:fld>
            <a:endParaRPr lang="en-US"/>
          </a:p>
        </p:txBody>
      </p:sp>
    </p:spTree>
    <p:extLst>
      <p:ext uri="{BB962C8B-B14F-4D97-AF65-F5344CB8AC3E}">
        <p14:creationId xmlns:p14="http://schemas.microsoft.com/office/powerpoint/2010/main" val="3161348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76</a:t>
            </a:fld>
            <a:endParaRPr lang="en-US"/>
          </a:p>
        </p:txBody>
      </p:sp>
    </p:spTree>
    <p:extLst>
      <p:ext uri="{BB962C8B-B14F-4D97-AF65-F5344CB8AC3E}">
        <p14:creationId xmlns:p14="http://schemas.microsoft.com/office/powerpoint/2010/main" val="14752272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t>
            </a:r>
            <a:r>
              <a:rPr lang="en-US" sz="1200" i="1" dirty="0"/>
              <a:t>What’s happened after 200 users?</a:t>
            </a:r>
            <a:r>
              <a:rPr lang="en-US" i="1" dirty="0"/>
              <a:t>)</a:t>
            </a:r>
          </a:p>
          <a:p>
            <a:endParaRPr lang="en-US" dirty="0"/>
          </a:p>
          <a:p>
            <a:r>
              <a:rPr lang="en-US" dirty="0"/>
              <a:t>Our throughput doesn’t increase with larger number of concurrent users. Why? Looks like quite simple, when you have an incoming request you create a thread for it and handle it. </a:t>
            </a:r>
          </a:p>
          <a:p>
            <a:endParaRPr lang="en-US" dirty="0"/>
          </a:p>
          <a:p>
            <a:r>
              <a:rPr lang="en-US" dirty="0"/>
              <a:t>However threads are expensive as usual when expensive resources we pull them so we create thread pools. That’s why by default embedded Tomcat has only 200 worker threads, but this number can be increased.</a:t>
            </a:r>
          </a:p>
          <a:p>
            <a:endParaRPr lang="en-US" i="1" dirty="0"/>
          </a:p>
          <a:p>
            <a:r>
              <a:rPr lang="en-US" i="1" dirty="0"/>
              <a:t>(after screenshot)</a:t>
            </a:r>
          </a:p>
          <a:p>
            <a:endParaRPr lang="en-US" i="1" dirty="0"/>
          </a:p>
          <a:p>
            <a:r>
              <a:rPr lang="en-US" i="0" dirty="0"/>
              <a:t>But that’s not only the case. We also use </a:t>
            </a:r>
            <a:r>
              <a:rPr lang="en-US" i="0" dirty="0" err="1"/>
              <a:t>threadpools</a:t>
            </a:r>
            <a:r>
              <a:rPr lang="en-US" i="0" dirty="0"/>
              <a:t> for protection, kind of rate limiting. We say that </a:t>
            </a:r>
            <a:r>
              <a:rPr lang="en-US" i="0" dirty="0" err="1"/>
              <a:t>bandwith</a:t>
            </a:r>
            <a:r>
              <a:rPr lang="en-US" i="0" dirty="0"/>
              <a:t> of our service is 200 concurrent requests. That’s it.</a:t>
            </a:r>
          </a:p>
          <a:p>
            <a:endParaRPr lang="en-US" i="0" dirty="0"/>
          </a:p>
          <a:p>
            <a:r>
              <a:rPr lang="en-US" i="0" dirty="0"/>
              <a:t>However, not only throughput affected by bounded </a:t>
            </a:r>
            <a:r>
              <a:rPr lang="en-US" i="0" dirty="0" err="1"/>
              <a:t>threadpools</a:t>
            </a:r>
            <a:r>
              <a:rPr lang="en-US" i="0" dirty="0"/>
              <a:t>.</a:t>
            </a:r>
            <a:endParaRPr lang="en-GB" i="0" dirty="0"/>
          </a:p>
        </p:txBody>
      </p:sp>
      <p:sp>
        <p:nvSpPr>
          <p:cNvPr id="4" name="Slide Number Placeholder 3"/>
          <p:cNvSpPr>
            <a:spLocks noGrp="1"/>
          </p:cNvSpPr>
          <p:nvPr>
            <p:ph type="sldNum" sz="quarter" idx="5"/>
          </p:nvPr>
        </p:nvSpPr>
        <p:spPr/>
        <p:txBody>
          <a:bodyPr/>
          <a:lstStyle/>
          <a:p>
            <a:fld id="{16CC1111-DAAB-4001-938C-B760AEEF2A0E}" type="slidenum">
              <a:rPr lang="en-US" smtClean="0"/>
              <a:t>77</a:t>
            </a:fld>
            <a:endParaRPr lang="en-US"/>
          </a:p>
        </p:txBody>
      </p:sp>
    </p:spTree>
    <p:extLst>
      <p:ext uri="{BB962C8B-B14F-4D97-AF65-F5344CB8AC3E}">
        <p14:creationId xmlns:p14="http://schemas.microsoft.com/office/powerpoint/2010/main" val="1888858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What other options do we have?</a:t>
            </a:r>
          </a:p>
        </p:txBody>
      </p:sp>
      <p:sp>
        <p:nvSpPr>
          <p:cNvPr id="4" name="Slide Number Placeholder 3"/>
          <p:cNvSpPr>
            <a:spLocks noGrp="1"/>
          </p:cNvSpPr>
          <p:nvPr>
            <p:ph type="sldNum" sz="quarter" idx="5"/>
          </p:nvPr>
        </p:nvSpPr>
        <p:spPr/>
        <p:txBody>
          <a:bodyPr/>
          <a:lstStyle/>
          <a:p>
            <a:fld id="{16CC1111-DAAB-4001-938C-B760AEEF2A0E}" type="slidenum">
              <a:rPr lang="en-US" smtClean="0"/>
              <a:t>78</a:t>
            </a:fld>
            <a:endParaRPr lang="en-US"/>
          </a:p>
        </p:txBody>
      </p:sp>
    </p:spTree>
    <p:extLst>
      <p:ext uri="{BB962C8B-B14F-4D97-AF65-F5344CB8AC3E}">
        <p14:creationId xmlns:p14="http://schemas.microsoft.com/office/powerpoint/2010/main" val="794689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(after</a:t>
            </a:r>
          </a:p>
          <a:p>
            <a:endParaRPr lang="en-GB" dirty="0"/>
          </a:p>
          <a:p>
            <a:r>
              <a:rPr lang="en-GB" dirty="0"/>
              <a:t>(before frameworks))</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79</a:t>
            </a:fld>
            <a:endParaRPr lang="en-US"/>
          </a:p>
        </p:txBody>
      </p:sp>
    </p:spTree>
    <p:extLst>
      <p:ext uri="{BB962C8B-B14F-4D97-AF65-F5344CB8AC3E}">
        <p14:creationId xmlns:p14="http://schemas.microsoft.com/office/powerpoint/2010/main" val="29853096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4858"/>
                </a:solidFill>
                <a:effectLst/>
                <a:latin typeface="Montserrat" panose="00000500000000000000" pitchFamily="2" charset="0"/>
              </a:rPr>
              <a:t>Writing asynchronous code is extraordinary difficult. Avoiding the need to write application logic in asynchronous style is key to improving the quality and stability of an application. </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Looks like we need </a:t>
            </a:r>
          </a:p>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80</a:t>
            </a:fld>
            <a:endParaRPr lang="en-US"/>
          </a:p>
        </p:txBody>
      </p:sp>
    </p:spTree>
    <p:extLst>
      <p:ext uri="{BB962C8B-B14F-4D97-AF65-F5344CB8AC3E}">
        <p14:creationId xmlns:p14="http://schemas.microsoft.com/office/powerpoint/2010/main" val="372662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Do nothing! Why not? Sometimes it's better to wait a bit longer to gather more data and statistics before making the right decision. But it will not solve the problem</a:t>
            </a:r>
          </a:p>
          <a:p>
            <a:r>
              <a:rPr lang="en-US" i="1" dirty="0"/>
              <a:t>(click)</a:t>
            </a:r>
          </a:p>
          <a:p>
            <a:r>
              <a:rPr lang="en-US" dirty="0"/>
              <a:t>You can deprecate methods without encoding parameters and say, "Look, developers, now you have to be sure to specify the encoding". Apart from the fact that it will make your code longer, I afraid all library developers instead of propagating it to the user will go hardcoding their encoding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(click)</a:t>
            </a:r>
          </a:p>
          <a:p>
            <a:r>
              <a:rPr lang="en-US" dirty="0"/>
              <a:t>You can nail Java development and release a new language :) Of course it's a joke, but Kotlin and other new languages already have everything in place. This is not a solution for us: there are a lot of systems that run on Java, and the language itself is more alive than any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(click)</a:t>
            </a:r>
          </a:p>
          <a:p>
            <a:r>
              <a:rPr lang="en-US" dirty="0"/>
              <a:t>We could just hardcode UTF-8 or any other value everywhere, but then we'd break backwards compatibility. And Java is very famous for its commitment to preserving contracts.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(click)</a:t>
            </a:r>
          </a:p>
          <a:p>
            <a:r>
              <a:rPr lang="en-US" dirty="0"/>
              <a:t>And so we came to the …. -</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8</a:t>
            </a:fld>
            <a:endParaRPr lang="en-US"/>
          </a:p>
        </p:txBody>
      </p:sp>
    </p:spTree>
    <p:extLst>
      <p:ext uri="{BB962C8B-B14F-4D97-AF65-F5344CB8AC3E}">
        <p14:creationId xmlns:p14="http://schemas.microsoft.com/office/powerpoint/2010/main" val="42771716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81</a:t>
            </a:fld>
            <a:endParaRPr lang="en-US"/>
          </a:p>
        </p:txBody>
      </p:sp>
    </p:spTree>
    <p:extLst>
      <p:ext uri="{BB962C8B-B14F-4D97-AF65-F5344CB8AC3E}">
        <p14:creationId xmlns:p14="http://schemas.microsoft.com/office/powerpoint/2010/main" val="3818762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Or let’s take a look on another example</a:t>
            </a:r>
          </a:p>
          <a:p>
            <a:r>
              <a:rPr lang="en-GB" dirty="0"/>
              <a:t>(final)</a:t>
            </a:r>
          </a:p>
          <a:p>
            <a:r>
              <a:rPr lang="en-GB" dirty="0"/>
              <a:t>Before JDK 21 this looks unrealistic… However in JDK we got a new instrument…</a:t>
            </a:r>
          </a:p>
        </p:txBody>
      </p:sp>
      <p:sp>
        <p:nvSpPr>
          <p:cNvPr id="4" name="Slide Number Placeholder 3"/>
          <p:cNvSpPr>
            <a:spLocks noGrp="1"/>
          </p:cNvSpPr>
          <p:nvPr>
            <p:ph type="sldNum" sz="quarter" idx="5"/>
          </p:nvPr>
        </p:nvSpPr>
        <p:spPr/>
        <p:txBody>
          <a:bodyPr/>
          <a:lstStyle/>
          <a:p>
            <a:fld id="{16CC1111-DAAB-4001-938C-B760AEEF2A0E}" type="slidenum">
              <a:rPr lang="en-US" smtClean="0"/>
              <a:t>82</a:t>
            </a:fld>
            <a:endParaRPr lang="en-US"/>
          </a:p>
        </p:txBody>
      </p:sp>
    </p:spTree>
    <p:extLst>
      <p:ext uri="{BB962C8B-B14F-4D97-AF65-F5344CB8AC3E}">
        <p14:creationId xmlns:p14="http://schemas.microsoft.com/office/powerpoint/2010/main" val="37523904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Let me introduce new construct which is called Continuation to be more precisely “one-shot delimited continuation”. Treat it as a wrapper of Runnable which can pause itself by calling yield and then continued externally from last yielded point using run</a:t>
            </a:r>
          </a:p>
        </p:txBody>
      </p:sp>
      <p:sp>
        <p:nvSpPr>
          <p:cNvPr id="4" name="Slide Number Placeholder 3"/>
          <p:cNvSpPr>
            <a:spLocks noGrp="1"/>
          </p:cNvSpPr>
          <p:nvPr>
            <p:ph type="sldNum" sz="quarter" idx="5"/>
          </p:nvPr>
        </p:nvSpPr>
        <p:spPr/>
        <p:txBody>
          <a:bodyPr/>
          <a:lstStyle/>
          <a:p>
            <a:fld id="{16CC1111-DAAB-4001-938C-B760AEEF2A0E}" type="slidenum">
              <a:rPr lang="en-US" smtClean="0"/>
              <a:t>84</a:t>
            </a:fld>
            <a:endParaRPr lang="en-US"/>
          </a:p>
        </p:txBody>
      </p:sp>
    </p:spTree>
    <p:extLst>
      <p:ext uri="{BB962C8B-B14F-4D97-AF65-F5344CB8AC3E}">
        <p14:creationId xmlns:p14="http://schemas.microsoft.com/office/powerpoint/2010/main" val="14529417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85</a:t>
            </a:fld>
            <a:endParaRPr lang="en-US"/>
          </a:p>
        </p:txBody>
      </p:sp>
    </p:spTree>
    <p:extLst>
      <p:ext uri="{BB962C8B-B14F-4D97-AF65-F5344CB8AC3E}">
        <p14:creationId xmlns:p14="http://schemas.microsoft.com/office/powerpoint/2010/main" val="23640789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86</a:t>
            </a:fld>
            <a:endParaRPr lang="en-US"/>
          </a:p>
        </p:txBody>
      </p:sp>
    </p:spTree>
    <p:extLst>
      <p:ext uri="{BB962C8B-B14F-4D97-AF65-F5344CB8AC3E}">
        <p14:creationId xmlns:p14="http://schemas.microsoft.com/office/powerpoint/2010/main" val="20599938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a:t>
            </a:r>
          </a:p>
          <a:p>
            <a:endParaRPr lang="en-GB" dirty="0"/>
          </a:p>
          <a:p>
            <a:r>
              <a:rPr lang="en-GB" dirty="0"/>
              <a:t>Now we know, that virtual threads are essentially continuations running on platform threads called as carrier threads from their perspective. </a:t>
            </a:r>
          </a:p>
        </p:txBody>
      </p:sp>
      <p:sp>
        <p:nvSpPr>
          <p:cNvPr id="4" name="Slide Number Placeholder 3"/>
          <p:cNvSpPr>
            <a:spLocks noGrp="1"/>
          </p:cNvSpPr>
          <p:nvPr>
            <p:ph type="sldNum" sz="quarter" idx="5"/>
          </p:nvPr>
        </p:nvSpPr>
        <p:spPr/>
        <p:txBody>
          <a:bodyPr/>
          <a:lstStyle/>
          <a:p>
            <a:fld id="{16CC1111-DAAB-4001-938C-B760AEEF2A0E}" type="slidenum">
              <a:rPr lang="en-US" smtClean="0"/>
              <a:t>87</a:t>
            </a:fld>
            <a:endParaRPr lang="en-US"/>
          </a:p>
        </p:txBody>
      </p:sp>
    </p:spTree>
    <p:extLst>
      <p:ext uri="{BB962C8B-B14F-4D97-AF65-F5344CB8AC3E}">
        <p14:creationId xmlns:p14="http://schemas.microsoft.com/office/powerpoint/2010/main" val="277221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i="1" dirty="0"/>
              <a:t>(click)</a:t>
            </a:r>
          </a:p>
          <a:p>
            <a:r>
              <a:rPr lang="en-GB" dirty="0"/>
              <a:t>First of all, Virtual thread is hidden and you can not create it via constructor.</a:t>
            </a:r>
          </a:p>
        </p:txBody>
      </p:sp>
      <p:sp>
        <p:nvSpPr>
          <p:cNvPr id="4" name="Slide Number Placeholder 3"/>
          <p:cNvSpPr>
            <a:spLocks noGrp="1"/>
          </p:cNvSpPr>
          <p:nvPr>
            <p:ph type="sldNum" sz="quarter" idx="5"/>
          </p:nvPr>
        </p:nvSpPr>
        <p:spPr/>
        <p:txBody>
          <a:bodyPr/>
          <a:lstStyle/>
          <a:p>
            <a:fld id="{16CC1111-DAAB-4001-938C-B760AEEF2A0E}" type="slidenum">
              <a:rPr lang="en-US" smtClean="0"/>
              <a:t>88</a:t>
            </a:fld>
            <a:endParaRPr lang="en-US"/>
          </a:p>
        </p:txBody>
      </p:sp>
    </p:spTree>
    <p:extLst>
      <p:ext uri="{BB962C8B-B14F-4D97-AF65-F5344CB8AC3E}">
        <p14:creationId xmlns:p14="http://schemas.microsoft.com/office/powerpoint/2010/main" val="21498901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New builder API</a:t>
            </a:r>
          </a:p>
        </p:txBody>
      </p:sp>
      <p:sp>
        <p:nvSpPr>
          <p:cNvPr id="4" name="Slide Number Placeholder 3"/>
          <p:cNvSpPr>
            <a:spLocks noGrp="1"/>
          </p:cNvSpPr>
          <p:nvPr>
            <p:ph type="sldNum" sz="quarter" idx="5"/>
          </p:nvPr>
        </p:nvSpPr>
        <p:spPr/>
        <p:txBody>
          <a:bodyPr/>
          <a:lstStyle/>
          <a:p>
            <a:fld id="{16CC1111-DAAB-4001-938C-B760AEEF2A0E}" type="slidenum">
              <a:rPr lang="en-US" smtClean="0"/>
              <a:t>89</a:t>
            </a:fld>
            <a:endParaRPr lang="en-US"/>
          </a:p>
        </p:txBody>
      </p:sp>
    </p:spTree>
    <p:extLst>
      <p:ext uri="{BB962C8B-B14F-4D97-AF65-F5344CB8AC3E}">
        <p14:creationId xmlns:p14="http://schemas.microsoft.com/office/powerpoint/2010/main" val="39515052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90</a:t>
            </a:fld>
            <a:endParaRPr lang="en-US"/>
          </a:p>
        </p:txBody>
      </p:sp>
    </p:spTree>
    <p:extLst>
      <p:ext uri="{BB962C8B-B14F-4D97-AF65-F5344CB8AC3E}">
        <p14:creationId xmlns:p14="http://schemas.microsoft.com/office/powerpoint/2010/main" val="39156929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Get back to our example with Order controller. Let’s say we are running the server on virtual threads. </a:t>
            </a:r>
          </a:p>
          <a:p>
            <a:r>
              <a:rPr lang="en-GB" dirty="0"/>
              <a:t>But how virtual thread suspends? Is it magic? How it understands that thread should be yielded and then resumed?</a:t>
            </a:r>
          </a:p>
        </p:txBody>
      </p:sp>
      <p:sp>
        <p:nvSpPr>
          <p:cNvPr id="4" name="Slide Number Placeholder 3"/>
          <p:cNvSpPr>
            <a:spLocks noGrp="1"/>
          </p:cNvSpPr>
          <p:nvPr>
            <p:ph type="sldNum" sz="quarter" idx="5"/>
          </p:nvPr>
        </p:nvSpPr>
        <p:spPr/>
        <p:txBody>
          <a:bodyPr/>
          <a:lstStyle/>
          <a:p>
            <a:fld id="{16CC1111-DAAB-4001-938C-B760AEEF2A0E}" type="slidenum">
              <a:rPr lang="en-US" smtClean="0"/>
              <a:t>91</a:t>
            </a:fld>
            <a:endParaRPr lang="en-US"/>
          </a:p>
        </p:txBody>
      </p:sp>
    </p:spTree>
    <p:extLst>
      <p:ext uri="{BB962C8B-B14F-4D97-AF65-F5344CB8AC3E}">
        <p14:creationId xmlns:p14="http://schemas.microsoft.com/office/powerpoint/2010/main" val="1864395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JEP 400 - it's a trade-off, a choice between different options.</a:t>
            </a:r>
          </a:p>
        </p:txBody>
      </p:sp>
      <p:sp>
        <p:nvSpPr>
          <p:cNvPr id="4" name="Slide Number Placeholder 3"/>
          <p:cNvSpPr>
            <a:spLocks noGrp="1"/>
          </p:cNvSpPr>
          <p:nvPr>
            <p:ph type="sldNum" sz="quarter" idx="5"/>
          </p:nvPr>
        </p:nvSpPr>
        <p:spPr/>
        <p:txBody>
          <a:bodyPr/>
          <a:lstStyle/>
          <a:p>
            <a:fld id="{16CC1111-DAAB-4001-938C-B760AEEF2A0E}" type="slidenum">
              <a:rPr lang="en-US" smtClean="0"/>
              <a:t>9</a:t>
            </a:fld>
            <a:endParaRPr lang="en-US"/>
          </a:p>
        </p:txBody>
      </p:sp>
    </p:spTree>
    <p:extLst>
      <p:ext uri="{BB962C8B-B14F-4D97-AF65-F5344CB8AC3E}">
        <p14:creationId xmlns:p14="http://schemas.microsoft.com/office/powerpoint/2010/main" val="4229522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1C1C1C"/>
                </a:solidFill>
                <a:effectLst/>
                <a:latin typeface="Noto Sans" panose="020B0502040504020204" pitchFamily="34" charset="0"/>
              </a:rPr>
              <a:t>Back to our first question. If we run our application on JDK 11 </a:t>
            </a:r>
          </a:p>
          <a:p>
            <a:endParaRPr lang="en-US" b="0" i="0" dirty="0">
              <a:solidFill>
                <a:srgbClr val="1C1C1C"/>
              </a:solidFill>
              <a:effectLst/>
              <a:latin typeface="Noto Sans" panose="020B0502040504020204" pitchFamily="34" charset="0"/>
            </a:endParaRPr>
          </a:p>
          <a:p>
            <a:endParaRPr lang="en-US" b="0" i="0" dirty="0">
              <a:solidFill>
                <a:srgbClr val="1C1C1C"/>
              </a:solidFill>
              <a:effectLst/>
              <a:latin typeface="Noto Sans" panose="020B0502040504020204" pitchFamily="34" charset="0"/>
            </a:endParaRPr>
          </a:p>
          <a:p>
            <a:r>
              <a:rPr lang="en-US" b="0" i="0" dirty="0">
                <a:solidFill>
                  <a:srgbClr val="1C1C1C"/>
                </a:solidFill>
                <a:effectLst/>
                <a:latin typeface="Noto Sans" panose="020B0502040504020204" pitchFamily="34" charset="0"/>
              </a:rPr>
              <a:t>Please notice </a:t>
            </a:r>
            <a:r>
              <a:rPr lang="en-US" b="0" i="0" dirty="0" err="1">
                <a:solidFill>
                  <a:srgbClr val="1C1C1C"/>
                </a:solidFill>
                <a:effectLst/>
                <a:latin typeface="Noto Sans" panose="020B0502040504020204" pitchFamily="34" charset="0"/>
              </a:rPr>
              <a:t>Poller</a:t>
            </a:r>
            <a:r>
              <a:rPr lang="en-US" b="0" i="0" dirty="0">
                <a:solidFill>
                  <a:srgbClr val="1C1C1C"/>
                </a:solidFill>
                <a:effectLst/>
                <a:latin typeface="Noto Sans" panose="020B0502040504020204" pitchFamily="34" charset="0"/>
              </a:rPr>
              <a:t> and </a:t>
            </a:r>
            <a:r>
              <a:rPr lang="en-US" b="0" i="0" dirty="0" err="1">
                <a:solidFill>
                  <a:srgbClr val="1C1C1C"/>
                </a:solidFill>
                <a:effectLst/>
                <a:latin typeface="Noto Sans" panose="020B0502040504020204" pitchFamily="34" charset="0"/>
              </a:rPr>
              <a:t>LookSupport.park</a:t>
            </a:r>
            <a:r>
              <a:rPr lang="en-US" b="0" i="0" dirty="0">
                <a:solidFill>
                  <a:srgbClr val="1C1C1C"/>
                </a:solidFill>
                <a:effectLst/>
                <a:latin typeface="Noto Sans" panose="020B0502040504020204" pitchFamily="34" charset="0"/>
              </a:rPr>
              <a:t>() at the bottom</a:t>
            </a:r>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92</a:t>
            </a:fld>
            <a:endParaRPr lang="en-US"/>
          </a:p>
        </p:txBody>
      </p:sp>
    </p:spTree>
    <p:extLst>
      <p:ext uri="{BB962C8B-B14F-4D97-AF65-F5344CB8AC3E}">
        <p14:creationId xmlns:p14="http://schemas.microsoft.com/office/powerpoint/2010/main" val="371471775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i="1" dirty="0"/>
          </a:p>
          <a:p>
            <a:r>
              <a:rPr lang="en-GB" i="1" dirty="0"/>
              <a:t>(…)</a:t>
            </a:r>
          </a:p>
          <a:p>
            <a:r>
              <a:rPr lang="en-GB" i="0" dirty="0"/>
              <a:t>But what happens in </a:t>
            </a:r>
            <a:r>
              <a:rPr lang="en-GB" i="0" dirty="0" err="1"/>
              <a:t>LockSupport.park</a:t>
            </a:r>
            <a:r>
              <a:rPr lang="en-GB" i="0" dirty="0"/>
              <a:t>() and unpark()…</a:t>
            </a:r>
          </a:p>
          <a:p>
            <a:endParaRPr lang="en-GB" i="1" dirty="0"/>
          </a:p>
        </p:txBody>
      </p:sp>
      <p:sp>
        <p:nvSpPr>
          <p:cNvPr id="4" name="Slide Number Placeholder 3"/>
          <p:cNvSpPr>
            <a:spLocks noGrp="1"/>
          </p:cNvSpPr>
          <p:nvPr>
            <p:ph type="sldNum" sz="quarter" idx="5"/>
          </p:nvPr>
        </p:nvSpPr>
        <p:spPr/>
        <p:txBody>
          <a:bodyPr/>
          <a:lstStyle/>
          <a:p>
            <a:fld id="{16CC1111-DAAB-4001-938C-B760AEEF2A0E}" type="slidenum">
              <a:rPr lang="en-US" smtClean="0"/>
              <a:t>93</a:t>
            </a:fld>
            <a:endParaRPr lang="en-US"/>
          </a:p>
        </p:txBody>
      </p:sp>
    </p:spTree>
    <p:extLst>
      <p:ext uri="{BB962C8B-B14F-4D97-AF65-F5344CB8AC3E}">
        <p14:creationId xmlns:p14="http://schemas.microsoft.com/office/powerpoint/2010/main" val="33270949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err="1"/>
              <a:t>LockSupport</a:t>
            </a:r>
            <a:r>
              <a:rPr lang="en-GB" dirty="0"/>
              <a:t> is main building block. Park and unpark support both types</a:t>
            </a:r>
          </a:p>
          <a:p>
            <a:endParaRPr lang="en-GB" dirty="0"/>
          </a:p>
          <a:p>
            <a:endParaRPr lang="en-GB" dirty="0"/>
          </a:p>
          <a:p>
            <a:r>
              <a:rPr lang="en-GB" dirty="0"/>
              <a:t>(…)</a:t>
            </a:r>
          </a:p>
          <a:p>
            <a:endParaRPr lang="en-GB" dirty="0"/>
          </a:p>
          <a:p>
            <a:r>
              <a:rPr lang="en-GB" dirty="0"/>
              <a:t>So technically, locks work in the same way…</a:t>
            </a:r>
          </a:p>
          <a:p>
            <a:endParaRPr lang="en-GB" dirty="0"/>
          </a:p>
          <a:p>
            <a:r>
              <a:rPr lang="en-GB" dirty="0"/>
              <a:t>What about sleeping?</a:t>
            </a:r>
          </a:p>
        </p:txBody>
      </p:sp>
      <p:sp>
        <p:nvSpPr>
          <p:cNvPr id="4" name="Slide Number Placeholder 3"/>
          <p:cNvSpPr>
            <a:spLocks noGrp="1"/>
          </p:cNvSpPr>
          <p:nvPr>
            <p:ph type="sldNum" sz="quarter" idx="5"/>
          </p:nvPr>
        </p:nvSpPr>
        <p:spPr/>
        <p:txBody>
          <a:bodyPr/>
          <a:lstStyle/>
          <a:p>
            <a:fld id="{16CC1111-DAAB-4001-938C-B760AEEF2A0E}" type="slidenum">
              <a:rPr lang="en-US" smtClean="0"/>
              <a:t>94</a:t>
            </a:fld>
            <a:endParaRPr lang="en-US"/>
          </a:p>
        </p:txBody>
      </p:sp>
    </p:spTree>
    <p:extLst>
      <p:ext uri="{BB962C8B-B14F-4D97-AF65-F5344CB8AC3E}">
        <p14:creationId xmlns:p14="http://schemas.microsoft.com/office/powerpoint/2010/main" val="1909493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95</a:t>
            </a:fld>
            <a:endParaRPr lang="en-US"/>
          </a:p>
        </p:txBody>
      </p:sp>
    </p:spTree>
    <p:extLst>
      <p:ext uri="{BB962C8B-B14F-4D97-AF65-F5344CB8AC3E}">
        <p14:creationId xmlns:p14="http://schemas.microsoft.com/office/powerpoint/2010/main" val="26544340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96</a:t>
            </a:fld>
            <a:endParaRPr lang="en-US"/>
          </a:p>
        </p:txBody>
      </p:sp>
    </p:spTree>
    <p:extLst>
      <p:ext uri="{BB962C8B-B14F-4D97-AF65-F5344CB8AC3E}">
        <p14:creationId xmlns:p14="http://schemas.microsoft.com/office/powerpoint/2010/main" val="36327186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CC1111-DAAB-4001-938C-B760AEEF2A0E}" type="slidenum">
              <a:rPr lang="en-US" smtClean="0"/>
              <a:t>97</a:t>
            </a:fld>
            <a:endParaRPr lang="en-US"/>
          </a:p>
        </p:txBody>
      </p:sp>
    </p:spTree>
    <p:extLst>
      <p:ext uri="{BB962C8B-B14F-4D97-AF65-F5344CB8AC3E}">
        <p14:creationId xmlns:p14="http://schemas.microsoft.com/office/powerpoint/2010/main" val="15466391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dirty="0"/>
              <a:t>What happens with stack during “yielding”?</a:t>
            </a:r>
            <a:endParaRPr lang="en-GB" b="0" dirty="0"/>
          </a:p>
        </p:txBody>
      </p:sp>
      <p:sp>
        <p:nvSpPr>
          <p:cNvPr id="4" name="Slide Number Placeholder 3"/>
          <p:cNvSpPr>
            <a:spLocks noGrp="1"/>
          </p:cNvSpPr>
          <p:nvPr>
            <p:ph type="sldNum" sz="quarter" idx="5"/>
          </p:nvPr>
        </p:nvSpPr>
        <p:spPr/>
        <p:txBody>
          <a:bodyPr/>
          <a:lstStyle/>
          <a:p>
            <a:fld id="{16CC1111-DAAB-4001-938C-B760AEEF2A0E}" type="slidenum">
              <a:rPr lang="en-US" smtClean="0"/>
              <a:t>98</a:t>
            </a:fld>
            <a:endParaRPr lang="en-US"/>
          </a:p>
        </p:txBody>
      </p:sp>
    </p:spTree>
    <p:extLst>
      <p:ext uri="{BB962C8B-B14F-4D97-AF65-F5344CB8AC3E}">
        <p14:creationId xmlns:p14="http://schemas.microsoft.com/office/powerpoint/2010/main" val="18668543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What happens when we unpark the thread?</a:t>
            </a:r>
          </a:p>
          <a:p>
            <a:endParaRPr lang="en-GB" dirty="0"/>
          </a:p>
          <a:p>
            <a:endParaRPr lang="en-GB" dirty="0"/>
          </a:p>
          <a:p>
            <a:endParaRPr lang="en-GB" dirty="0"/>
          </a:p>
          <a:p>
            <a:r>
              <a:rPr lang="en-GB" dirty="0"/>
              <a:t>(…) </a:t>
            </a:r>
          </a:p>
          <a:p>
            <a:r>
              <a:rPr lang="en-GB" dirty="0"/>
              <a:t>Why only one frame and not all? Consider and example:</a:t>
            </a:r>
          </a:p>
        </p:txBody>
      </p:sp>
      <p:sp>
        <p:nvSpPr>
          <p:cNvPr id="4" name="Slide Number Placeholder 3"/>
          <p:cNvSpPr>
            <a:spLocks noGrp="1"/>
          </p:cNvSpPr>
          <p:nvPr>
            <p:ph type="sldNum" sz="quarter" idx="5"/>
          </p:nvPr>
        </p:nvSpPr>
        <p:spPr/>
        <p:txBody>
          <a:bodyPr/>
          <a:lstStyle/>
          <a:p>
            <a:fld id="{16CC1111-DAAB-4001-938C-B760AEEF2A0E}" type="slidenum">
              <a:rPr lang="en-US" smtClean="0"/>
              <a:t>99</a:t>
            </a:fld>
            <a:endParaRPr lang="en-US"/>
          </a:p>
        </p:txBody>
      </p:sp>
    </p:spTree>
    <p:extLst>
      <p:ext uri="{BB962C8B-B14F-4D97-AF65-F5344CB8AC3E}">
        <p14:creationId xmlns:p14="http://schemas.microsoft.com/office/powerpoint/2010/main" val="13204121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If we will copy all frames that will be time consuming</a:t>
            </a:r>
          </a:p>
        </p:txBody>
      </p:sp>
      <p:sp>
        <p:nvSpPr>
          <p:cNvPr id="4" name="Slide Number Placeholder 3"/>
          <p:cNvSpPr>
            <a:spLocks noGrp="1"/>
          </p:cNvSpPr>
          <p:nvPr>
            <p:ph type="sldNum" sz="quarter" idx="5"/>
          </p:nvPr>
        </p:nvSpPr>
        <p:spPr/>
        <p:txBody>
          <a:bodyPr/>
          <a:lstStyle/>
          <a:p>
            <a:fld id="{16CC1111-DAAB-4001-938C-B760AEEF2A0E}" type="slidenum">
              <a:rPr lang="en-US" smtClean="0"/>
              <a:t>100</a:t>
            </a:fld>
            <a:endParaRPr lang="en-US"/>
          </a:p>
        </p:txBody>
      </p:sp>
    </p:spTree>
    <p:extLst>
      <p:ext uri="{BB962C8B-B14F-4D97-AF65-F5344CB8AC3E}">
        <p14:creationId xmlns:p14="http://schemas.microsoft.com/office/powerpoint/2010/main" val="26313577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That’s why when we are copy the frame we insert barrier and patch return address.</a:t>
            </a:r>
          </a:p>
        </p:txBody>
      </p:sp>
      <p:sp>
        <p:nvSpPr>
          <p:cNvPr id="4" name="Slide Number Placeholder 3"/>
          <p:cNvSpPr>
            <a:spLocks noGrp="1"/>
          </p:cNvSpPr>
          <p:nvPr>
            <p:ph type="sldNum" sz="quarter" idx="5"/>
          </p:nvPr>
        </p:nvSpPr>
        <p:spPr/>
        <p:txBody>
          <a:bodyPr/>
          <a:lstStyle/>
          <a:p>
            <a:fld id="{16CC1111-DAAB-4001-938C-B760AEEF2A0E}" type="slidenum">
              <a:rPr lang="en-US" smtClean="0"/>
              <a:t>101</a:t>
            </a:fld>
            <a:endParaRPr lang="en-US"/>
          </a:p>
        </p:txBody>
      </p:sp>
    </p:spTree>
    <p:extLst>
      <p:ext uri="{BB962C8B-B14F-4D97-AF65-F5344CB8AC3E}">
        <p14:creationId xmlns:p14="http://schemas.microsoft.com/office/powerpoint/2010/main" val="1250044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D04E-1927-F025-EA4E-D280825C6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854226-BE74-A60D-BB83-51EDA272DEE9}"/>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4F2F83-10F5-A4FE-EA15-C9A3691A3004}"/>
              </a:ext>
            </a:extLst>
          </p:cNvPr>
          <p:cNvSpPr>
            <a:spLocks noGrp="1"/>
          </p:cNvSpPr>
          <p:nvPr>
            <p:ph type="dt" sz="half" idx="10"/>
          </p:nvPr>
        </p:nvSpPr>
        <p:spPr/>
        <p:txBody>
          <a:bodyPr/>
          <a:lstStyle/>
          <a:p>
            <a:fld id="{3B607A64-EA33-4452-8CBF-86FE4237F865}" type="datetime1">
              <a:rPr lang="en-GB" smtClean="0"/>
              <a:t>08/11/2023</a:t>
            </a:fld>
            <a:endParaRPr lang="en-GB"/>
          </a:p>
        </p:txBody>
      </p:sp>
      <p:sp>
        <p:nvSpPr>
          <p:cNvPr id="5" name="Footer Placeholder 4">
            <a:extLst>
              <a:ext uri="{FF2B5EF4-FFF2-40B4-BE49-F238E27FC236}">
                <a16:creationId xmlns:a16="http://schemas.microsoft.com/office/drawing/2014/main" id="{EE07986E-615F-BB24-6A4F-C6D5DBAF3CA3}"/>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817E8351-E43F-926A-EF2E-C371BEE93523}"/>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116033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39F0-49EB-DE12-6FFF-2824983779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D7147F-C5F5-CCD6-3BEE-DDDCAF483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C2A764-0404-3ED5-422A-06EB4272172F}"/>
              </a:ext>
            </a:extLst>
          </p:cNvPr>
          <p:cNvSpPr>
            <a:spLocks noGrp="1"/>
          </p:cNvSpPr>
          <p:nvPr>
            <p:ph type="dt" sz="half" idx="10"/>
          </p:nvPr>
        </p:nvSpPr>
        <p:spPr/>
        <p:txBody>
          <a:bodyPr/>
          <a:lstStyle/>
          <a:p>
            <a:fld id="{193B95A2-F025-4784-8F35-055C9A926D5D}" type="datetime1">
              <a:rPr lang="en-GB" smtClean="0"/>
              <a:t>08/11/2023</a:t>
            </a:fld>
            <a:endParaRPr lang="en-GB"/>
          </a:p>
        </p:txBody>
      </p:sp>
      <p:sp>
        <p:nvSpPr>
          <p:cNvPr id="5" name="Footer Placeholder 4">
            <a:extLst>
              <a:ext uri="{FF2B5EF4-FFF2-40B4-BE49-F238E27FC236}">
                <a16:creationId xmlns:a16="http://schemas.microsoft.com/office/drawing/2014/main" id="{638E3E57-CEAE-97F4-63D2-76E931ED0791}"/>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80AA0314-3EE1-32CE-F9CE-FA74954D690C}"/>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0863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3AEB3-2FB6-9208-797B-64FAD842291F}"/>
              </a:ext>
            </a:extLst>
          </p:cNvPr>
          <p:cNvSpPr>
            <a:spLocks noGrp="1"/>
          </p:cNvSpPr>
          <p:nvPr>
            <p:ph type="title" orient="vert"/>
          </p:nvPr>
        </p:nvSpPr>
        <p:spPr>
          <a:xfrm>
            <a:off x="8724902"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959FA24-0204-5851-9C24-23D10A74AF0C}"/>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69336C-367A-7793-0470-F7D030F47446}"/>
              </a:ext>
            </a:extLst>
          </p:cNvPr>
          <p:cNvSpPr>
            <a:spLocks noGrp="1"/>
          </p:cNvSpPr>
          <p:nvPr>
            <p:ph type="dt" sz="half" idx="10"/>
          </p:nvPr>
        </p:nvSpPr>
        <p:spPr/>
        <p:txBody>
          <a:bodyPr/>
          <a:lstStyle/>
          <a:p>
            <a:fld id="{89F77F6C-2B63-482B-823F-29C4322ECF2E}" type="datetime1">
              <a:rPr lang="en-GB" smtClean="0"/>
              <a:t>08/11/2023</a:t>
            </a:fld>
            <a:endParaRPr lang="en-GB"/>
          </a:p>
        </p:txBody>
      </p:sp>
      <p:sp>
        <p:nvSpPr>
          <p:cNvPr id="5" name="Footer Placeholder 4">
            <a:extLst>
              <a:ext uri="{FF2B5EF4-FFF2-40B4-BE49-F238E27FC236}">
                <a16:creationId xmlns:a16="http://schemas.microsoft.com/office/drawing/2014/main" id="{8E9AA4AC-635A-9190-CC21-B5DFE0047276}"/>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9A4D686E-1AF4-A459-B48E-89B13C7792C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5058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6607647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EB66-E974-96F6-15ED-F40A6019BF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1B7C72-C29A-3C7B-67D1-222C947A7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A6A8D1-291C-9738-CF25-2206E1F33F55}"/>
              </a:ext>
            </a:extLst>
          </p:cNvPr>
          <p:cNvSpPr>
            <a:spLocks noGrp="1"/>
          </p:cNvSpPr>
          <p:nvPr>
            <p:ph type="dt" sz="half" idx="10"/>
          </p:nvPr>
        </p:nvSpPr>
        <p:spPr/>
        <p:txBody>
          <a:bodyPr/>
          <a:lstStyle/>
          <a:p>
            <a:fld id="{E761A7E8-5E81-496D-AC97-86A7EBB8DFD6}" type="datetime1">
              <a:rPr lang="en-GB" smtClean="0"/>
              <a:t>08/11/2023</a:t>
            </a:fld>
            <a:endParaRPr lang="en-GB"/>
          </a:p>
        </p:txBody>
      </p:sp>
      <p:sp>
        <p:nvSpPr>
          <p:cNvPr id="5" name="Footer Placeholder 4">
            <a:extLst>
              <a:ext uri="{FF2B5EF4-FFF2-40B4-BE49-F238E27FC236}">
                <a16:creationId xmlns:a16="http://schemas.microsoft.com/office/drawing/2014/main" id="{9FE5F2E2-6EC7-BBC5-5204-8B42F855ADA4}"/>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34261774-B30D-1FB8-DB34-C2B43C3ADB96}"/>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68406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0552-4732-A7F8-EE2F-FD3939EE555A}"/>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8E2546-9D4B-7F81-06D0-C7289AE5EE5A}"/>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DD379-FFCE-6B97-7176-311E6F3C80FB}"/>
              </a:ext>
            </a:extLst>
          </p:cNvPr>
          <p:cNvSpPr>
            <a:spLocks noGrp="1"/>
          </p:cNvSpPr>
          <p:nvPr>
            <p:ph type="dt" sz="half" idx="10"/>
          </p:nvPr>
        </p:nvSpPr>
        <p:spPr/>
        <p:txBody>
          <a:bodyPr/>
          <a:lstStyle/>
          <a:p>
            <a:fld id="{F17A8E62-8C7B-41B0-AA32-45A733398013}" type="datetime1">
              <a:rPr lang="en-GB" smtClean="0"/>
              <a:t>08/11/2023</a:t>
            </a:fld>
            <a:endParaRPr lang="en-GB"/>
          </a:p>
        </p:txBody>
      </p:sp>
      <p:sp>
        <p:nvSpPr>
          <p:cNvPr id="5" name="Footer Placeholder 4">
            <a:extLst>
              <a:ext uri="{FF2B5EF4-FFF2-40B4-BE49-F238E27FC236}">
                <a16:creationId xmlns:a16="http://schemas.microsoft.com/office/drawing/2014/main" id="{8EFC2530-DC46-2776-C2C5-CD27CF4360E4}"/>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A32A76EE-E4A9-F4AF-3B43-E275B394C61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68264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FF99-D543-65D0-EF4A-7B54C6CAD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317EA4-4F57-6B61-4F4B-9939BFB5D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1366C5-3397-FF2E-0190-0E5F01086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6F0686-83C8-9766-1689-B50A7A041091}"/>
              </a:ext>
            </a:extLst>
          </p:cNvPr>
          <p:cNvSpPr>
            <a:spLocks noGrp="1"/>
          </p:cNvSpPr>
          <p:nvPr>
            <p:ph type="dt" sz="half" idx="10"/>
          </p:nvPr>
        </p:nvSpPr>
        <p:spPr/>
        <p:txBody>
          <a:bodyPr/>
          <a:lstStyle/>
          <a:p>
            <a:fld id="{C36D7D85-128D-4EA0-BE1F-3CCE26332D67}" type="datetime1">
              <a:rPr lang="en-GB" smtClean="0"/>
              <a:t>08/11/2023</a:t>
            </a:fld>
            <a:endParaRPr lang="en-GB"/>
          </a:p>
        </p:txBody>
      </p:sp>
      <p:sp>
        <p:nvSpPr>
          <p:cNvPr id="6" name="Footer Placeholder 5">
            <a:extLst>
              <a:ext uri="{FF2B5EF4-FFF2-40B4-BE49-F238E27FC236}">
                <a16:creationId xmlns:a16="http://schemas.microsoft.com/office/drawing/2014/main" id="{FD60505D-E452-B1B7-5807-03D497248AF0}"/>
              </a:ext>
            </a:extLst>
          </p:cNvPr>
          <p:cNvSpPr>
            <a:spLocks noGrp="1"/>
          </p:cNvSpPr>
          <p:nvPr>
            <p:ph type="ftr" sz="quarter" idx="11"/>
          </p:nvPr>
        </p:nvSpPr>
        <p:spPr/>
        <p:txBody>
          <a:bodyPr/>
          <a:lstStyle/>
          <a:p>
            <a:r>
              <a:rPr lang="en-GB"/>
              <a:t>Java Community Uzbekistan</a:t>
            </a:r>
          </a:p>
        </p:txBody>
      </p:sp>
      <p:sp>
        <p:nvSpPr>
          <p:cNvPr id="7" name="Slide Number Placeholder 6">
            <a:extLst>
              <a:ext uri="{FF2B5EF4-FFF2-40B4-BE49-F238E27FC236}">
                <a16:creationId xmlns:a16="http://schemas.microsoft.com/office/drawing/2014/main" id="{1AF07CB3-8A22-60AF-B312-2F9B6D706ABD}"/>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7237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60EC-C85A-F16D-021A-6613ADC317DD}"/>
              </a:ext>
            </a:extLst>
          </p:cNvPr>
          <p:cNvSpPr>
            <a:spLocks noGrp="1"/>
          </p:cNvSpPr>
          <p:nvPr>
            <p:ph type="title"/>
          </p:nvPr>
        </p:nvSpPr>
        <p:spPr>
          <a:xfrm>
            <a:off x="839788" y="365129"/>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CFEFBD-0BF9-12DA-77BE-4B14CEEB0B1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56F8E-13DF-B934-3728-07E9821B806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93947-2FF2-1E03-D884-875055BCCCD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64D43-A1DF-19A1-39FF-7C9A85DD4141}"/>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C545E77-F19C-B862-B4C1-4E1C60DE9617}"/>
              </a:ext>
            </a:extLst>
          </p:cNvPr>
          <p:cNvSpPr>
            <a:spLocks noGrp="1"/>
          </p:cNvSpPr>
          <p:nvPr>
            <p:ph type="dt" sz="half" idx="10"/>
          </p:nvPr>
        </p:nvSpPr>
        <p:spPr/>
        <p:txBody>
          <a:bodyPr/>
          <a:lstStyle/>
          <a:p>
            <a:fld id="{FBA1EC53-3526-4E95-A2F4-E805F92A900E}" type="datetime1">
              <a:rPr lang="en-GB" smtClean="0"/>
              <a:t>08/11/2023</a:t>
            </a:fld>
            <a:endParaRPr lang="en-GB"/>
          </a:p>
        </p:txBody>
      </p:sp>
      <p:sp>
        <p:nvSpPr>
          <p:cNvPr id="8" name="Footer Placeholder 7">
            <a:extLst>
              <a:ext uri="{FF2B5EF4-FFF2-40B4-BE49-F238E27FC236}">
                <a16:creationId xmlns:a16="http://schemas.microsoft.com/office/drawing/2014/main" id="{F4F2F9DC-9BFE-0F63-1ED1-7A0CAC66E124}"/>
              </a:ext>
            </a:extLst>
          </p:cNvPr>
          <p:cNvSpPr>
            <a:spLocks noGrp="1"/>
          </p:cNvSpPr>
          <p:nvPr>
            <p:ph type="ftr" sz="quarter" idx="11"/>
          </p:nvPr>
        </p:nvSpPr>
        <p:spPr/>
        <p:txBody>
          <a:bodyPr/>
          <a:lstStyle/>
          <a:p>
            <a:r>
              <a:rPr lang="en-GB"/>
              <a:t>Java Community Uzbekistan</a:t>
            </a:r>
          </a:p>
        </p:txBody>
      </p:sp>
      <p:sp>
        <p:nvSpPr>
          <p:cNvPr id="9" name="Slide Number Placeholder 8">
            <a:extLst>
              <a:ext uri="{FF2B5EF4-FFF2-40B4-BE49-F238E27FC236}">
                <a16:creationId xmlns:a16="http://schemas.microsoft.com/office/drawing/2014/main" id="{E74E028B-14F7-AAD7-5281-5E42B5D3CD82}"/>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1671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C76-B145-78BF-9696-8A8375CFE3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24B71A-40CD-88C6-D303-90C00C993095}"/>
              </a:ext>
            </a:extLst>
          </p:cNvPr>
          <p:cNvSpPr>
            <a:spLocks noGrp="1"/>
          </p:cNvSpPr>
          <p:nvPr>
            <p:ph type="dt" sz="half" idx="10"/>
          </p:nvPr>
        </p:nvSpPr>
        <p:spPr/>
        <p:txBody>
          <a:bodyPr/>
          <a:lstStyle/>
          <a:p>
            <a:fld id="{937505A5-11B4-48A1-9F86-C3C9268851C6}" type="datetime1">
              <a:rPr lang="en-GB" smtClean="0"/>
              <a:t>08/11/2023</a:t>
            </a:fld>
            <a:endParaRPr lang="en-GB"/>
          </a:p>
        </p:txBody>
      </p:sp>
      <p:sp>
        <p:nvSpPr>
          <p:cNvPr id="4" name="Footer Placeholder 3">
            <a:extLst>
              <a:ext uri="{FF2B5EF4-FFF2-40B4-BE49-F238E27FC236}">
                <a16:creationId xmlns:a16="http://schemas.microsoft.com/office/drawing/2014/main" id="{4725B544-98BA-C4DF-C33D-34C03E033588}"/>
              </a:ext>
            </a:extLst>
          </p:cNvPr>
          <p:cNvSpPr>
            <a:spLocks noGrp="1"/>
          </p:cNvSpPr>
          <p:nvPr>
            <p:ph type="ftr" sz="quarter" idx="11"/>
          </p:nvPr>
        </p:nvSpPr>
        <p:spPr/>
        <p:txBody>
          <a:bodyPr/>
          <a:lstStyle/>
          <a:p>
            <a:r>
              <a:rPr lang="en-GB"/>
              <a:t>Java Community Uzbekistan</a:t>
            </a:r>
          </a:p>
        </p:txBody>
      </p:sp>
      <p:sp>
        <p:nvSpPr>
          <p:cNvPr id="5" name="Slide Number Placeholder 4">
            <a:extLst>
              <a:ext uri="{FF2B5EF4-FFF2-40B4-BE49-F238E27FC236}">
                <a16:creationId xmlns:a16="http://schemas.microsoft.com/office/drawing/2014/main" id="{8A36E03B-A053-6481-DBB5-13ADC7CD420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554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4A8BE0-2DA1-C168-CC4A-0D950F01988C}"/>
              </a:ext>
            </a:extLst>
          </p:cNvPr>
          <p:cNvSpPr>
            <a:spLocks noGrp="1"/>
          </p:cNvSpPr>
          <p:nvPr>
            <p:ph type="dt" sz="half" idx="10"/>
          </p:nvPr>
        </p:nvSpPr>
        <p:spPr/>
        <p:txBody>
          <a:bodyPr/>
          <a:lstStyle/>
          <a:p>
            <a:fld id="{5B7A643D-922E-48D7-B228-C5045CED1032}" type="datetime1">
              <a:rPr lang="en-GB" smtClean="0"/>
              <a:t>08/11/2023</a:t>
            </a:fld>
            <a:endParaRPr lang="en-GB"/>
          </a:p>
        </p:txBody>
      </p:sp>
      <p:sp>
        <p:nvSpPr>
          <p:cNvPr id="3" name="Footer Placeholder 2">
            <a:extLst>
              <a:ext uri="{FF2B5EF4-FFF2-40B4-BE49-F238E27FC236}">
                <a16:creationId xmlns:a16="http://schemas.microsoft.com/office/drawing/2014/main" id="{A4026112-382B-8042-60F0-CDB9CFB5F9BB}"/>
              </a:ext>
            </a:extLst>
          </p:cNvPr>
          <p:cNvSpPr>
            <a:spLocks noGrp="1"/>
          </p:cNvSpPr>
          <p:nvPr>
            <p:ph type="ftr" sz="quarter" idx="11"/>
          </p:nvPr>
        </p:nvSpPr>
        <p:spPr/>
        <p:txBody>
          <a:bodyPr/>
          <a:lstStyle/>
          <a:p>
            <a:r>
              <a:rPr lang="en-GB"/>
              <a:t>Java Community Uzbekistan</a:t>
            </a:r>
          </a:p>
        </p:txBody>
      </p:sp>
      <p:sp>
        <p:nvSpPr>
          <p:cNvPr id="4" name="Slide Number Placeholder 3">
            <a:extLst>
              <a:ext uri="{FF2B5EF4-FFF2-40B4-BE49-F238E27FC236}">
                <a16:creationId xmlns:a16="http://schemas.microsoft.com/office/drawing/2014/main" id="{10AF4E6D-A26F-CDA3-CA49-BA6F61D004DF}"/>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04627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AA8F-FD38-D4CC-9698-CB8E2D408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F6F9D23-4546-2D9E-7819-FCE87B288E9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F2D87C-B2B5-839C-BADB-23F034B8D58C}"/>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32E80-67D7-6D8F-011E-F7B4C046BBDB}"/>
              </a:ext>
            </a:extLst>
          </p:cNvPr>
          <p:cNvSpPr>
            <a:spLocks noGrp="1"/>
          </p:cNvSpPr>
          <p:nvPr>
            <p:ph type="dt" sz="half" idx="10"/>
          </p:nvPr>
        </p:nvSpPr>
        <p:spPr/>
        <p:txBody>
          <a:bodyPr/>
          <a:lstStyle/>
          <a:p>
            <a:fld id="{F174DBC3-CCD9-4F4E-B24A-FE2423218DD5}" type="datetime1">
              <a:rPr lang="en-GB" smtClean="0"/>
              <a:t>08/11/2023</a:t>
            </a:fld>
            <a:endParaRPr lang="en-GB"/>
          </a:p>
        </p:txBody>
      </p:sp>
      <p:sp>
        <p:nvSpPr>
          <p:cNvPr id="6" name="Footer Placeholder 5">
            <a:extLst>
              <a:ext uri="{FF2B5EF4-FFF2-40B4-BE49-F238E27FC236}">
                <a16:creationId xmlns:a16="http://schemas.microsoft.com/office/drawing/2014/main" id="{53716F8B-AA67-B474-3E6E-729C447F3FFA}"/>
              </a:ext>
            </a:extLst>
          </p:cNvPr>
          <p:cNvSpPr>
            <a:spLocks noGrp="1"/>
          </p:cNvSpPr>
          <p:nvPr>
            <p:ph type="ftr" sz="quarter" idx="11"/>
          </p:nvPr>
        </p:nvSpPr>
        <p:spPr/>
        <p:txBody>
          <a:bodyPr/>
          <a:lstStyle/>
          <a:p>
            <a:r>
              <a:rPr lang="en-GB"/>
              <a:t>Java Community Uzbekistan</a:t>
            </a:r>
          </a:p>
        </p:txBody>
      </p:sp>
      <p:sp>
        <p:nvSpPr>
          <p:cNvPr id="7" name="Slide Number Placeholder 6">
            <a:extLst>
              <a:ext uri="{FF2B5EF4-FFF2-40B4-BE49-F238E27FC236}">
                <a16:creationId xmlns:a16="http://schemas.microsoft.com/office/drawing/2014/main" id="{E5A05C3F-D1B1-9C79-B668-BB2ED25CB8EE}"/>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89303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E1F9-0C8B-89FF-4B80-3CD21FF92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F66012-4BA3-7934-A7FA-06C33D0BB848}"/>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GB"/>
          </a:p>
        </p:txBody>
      </p:sp>
      <p:sp>
        <p:nvSpPr>
          <p:cNvPr id="4" name="Text Placeholder 3">
            <a:extLst>
              <a:ext uri="{FF2B5EF4-FFF2-40B4-BE49-F238E27FC236}">
                <a16:creationId xmlns:a16="http://schemas.microsoft.com/office/drawing/2014/main" id="{322CD70A-9214-5616-5F99-357791EA1FE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86154-17AC-4EA3-112F-E61C701AA8B4}"/>
              </a:ext>
            </a:extLst>
          </p:cNvPr>
          <p:cNvSpPr>
            <a:spLocks noGrp="1"/>
          </p:cNvSpPr>
          <p:nvPr>
            <p:ph type="dt" sz="half" idx="10"/>
          </p:nvPr>
        </p:nvSpPr>
        <p:spPr/>
        <p:txBody>
          <a:bodyPr/>
          <a:lstStyle/>
          <a:p>
            <a:fld id="{2972073A-D170-4B7C-85B5-B927DF410DB9}" type="datetime1">
              <a:rPr lang="en-GB" smtClean="0"/>
              <a:t>08/11/2023</a:t>
            </a:fld>
            <a:endParaRPr lang="en-GB"/>
          </a:p>
        </p:txBody>
      </p:sp>
      <p:sp>
        <p:nvSpPr>
          <p:cNvPr id="6" name="Footer Placeholder 5">
            <a:extLst>
              <a:ext uri="{FF2B5EF4-FFF2-40B4-BE49-F238E27FC236}">
                <a16:creationId xmlns:a16="http://schemas.microsoft.com/office/drawing/2014/main" id="{F1B77518-49A3-FAB3-71B9-232ECA2E5982}"/>
              </a:ext>
            </a:extLst>
          </p:cNvPr>
          <p:cNvSpPr>
            <a:spLocks noGrp="1"/>
          </p:cNvSpPr>
          <p:nvPr>
            <p:ph type="ftr" sz="quarter" idx="11"/>
          </p:nvPr>
        </p:nvSpPr>
        <p:spPr/>
        <p:txBody>
          <a:bodyPr/>
          <a:lstStyle/>
          <a:p>
            <a:r>
              <a:rPr lang="en-GB"/>
              <a:t>Java Community Uzbekistan</a:t>
            </a:r>
          </a:p>
        </p:txBody>
      </p:sp>
      <p:sp>
        <p:nvSpPr>
          <p:cNvPr id="7" name="Slide Number Placeholder 6">
            <a:extLst>
              <a:ext uri="{FF2B5EF4-FFF2-40B4-BE49-F238E27FC236}">
                <a16:creationId xmlns:a16="http://schemas.microsoft.com/office/drawing/2014/main" id="{386ACE23-4461-6943-81C8-4FB1AE48C09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12081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D6A49-07A5-CFC3-F8A7-D801740CFC1E}"/>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8F35F1-7199-131F-E46F-2E53135AF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E5353A-0C25-2F50-5814-4A80639F95F1}"/>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8E27-AEDE-4EB0-849B-4146122960CC}" type="datetime1">
              <a:rPr lang="en-GB" smtClean="0"/>
              <a:t>08/11/2023</a:t>
            </a:fld>
            <a:endParaRPr lang="en-GB"/>
          </a:p>
        </p:txBody>
      </p:sp>
      <p:sp>
        <p:nvSpPr>
          <p:cNvPr id="5" name="Footer Placeholder 4">
            <a:extLst>
              <a:ext uri="{FF2B5EF4-FFF2-40B4-BE49-F238E27FC236}">
                <a16:creationId xmlns:a16="http://schemas.microsoft.com/office/drawing/2014/main" id="{9418CB65-2E87-F5AE-F851-D6FD0AD374F5}"/>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Java Community Uzbekistan</a:t>
            </a:r>
          </a:p>
        </p:txBody>
      </p:sp>
      <p:sp>
        <p:nvSpPr>
          <p:cNvPr id="6" name="Slide Number Placeholder 5">
            <a:extLst>
              <a:ext uri="{FF2B5EF4-FFF2-40B4-BE49-F238E27FC236}">
                <a16:creationId xmlns:a16="http://schemas.microsoft.com/office/drawing/2014/main" id="{F9DB59C5-6A2F-8A21-E85D-4847F844377F}"/>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ED8F4-E27D-48E5-A22E-AFDE7268BB8A}" type="slidenum">
              <a:rPr lang="en-GB" smtClean="0"/>
              <a:t>‹#›</a:t>
            </a:fld>
            <a:endParaRPr lang="en-GB"/>
          </a:p>
        </p:txBody>
      </p:sp>
    </p:spTree>
    <p:extLst>
      <p:ext uri="{BB962C8B-B14F-4D97-AF65-F5344CB8AC3E}">
        <p14:creationId xmlns:p14="http://schemas.microsoft.com/office/powerpoint/2010/main" val="2393779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33.xml"/><Relationship Id="rId18" Type="http://schemas.openxmlformats.org/officeDocument/2006/relationships/image" Target="../media/image120.png"/><Relationship Id="rId26" Type="http://schemas.openxmlformats.org/officeDocument/2006/relationships/image" Target="../media/image124.png"/><Relationship Id="rId3" Type="http://schemas.openxmlformats.org/officeDocument/2006/relationships/customXml" Target="../ink/ink28.xml"/><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117.png"/><Relationship Id="rId17" Type="http://schemas.openxmlformats.org/officeDocument/2006/relationships/customXml" Target="../ink/ink35.xml"/><Relationship Id="rId25" Type="http://schemas.openxmlformats.org/officeDocument/2006/relationships/customXml" Target="../ink/ink39.xml"/><Relationship Id="rId2" Type="http://schemas.openxmlformats.org/officeDocument/2006/relationships/notesSlide" Target="../notesSlides/notesSlide10.xml"/><Relationship Id="rId16" Type="http://schemas.openxmlformats.org/officeDocument/2006/relationships/image" Target="../media/image119.png"/><Relationship Id="rId20"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14.png"/><Relationship Id="rId11" Type="http://schemas.openxmlformats.org/officeDocument/2006/relationships/customXml" Target="../ink/ink32.xml"/><Relationship Id="rId24" Type="http://schemas.openxmlformats.org/officeDocument/2006/relationships/image" Target="../media/image123.png"/><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28" Type="http://schemas.openxmlformats.org/officeDocument/2006/relationships/image" Target="../media/image125.png"/><Relationship Id="rId10" Type="http://schemas.openxmlformats.org/officeDocument/2006/relationships/image" Target="../media/image116.png"/><Relationship Id="rId19" Type="http://schemas.openxmlformats.org/officeDocument/2006/relationships/customXml" Target="../ink/ink36.xml"/><Relationship Id="rId4" Type="http://schemas.openxmlformats.org/officeDocument/2006/relationships/image" Target="../media/image113.png"/><Relationship Id="rId9" Type="http://schemas.openxmlformats.org/officeDocument/2006/relationships/customXml" Target="../ink/ink31.xml"/><Relationship Id="rId14" Type="http://schemas.openxmlformats.org/officeDocument/2006/relationships/image" Target="../media/image118.png"/><Relationship Id="rId22" Type="http://schemas.openxmlformats.org/officeDocument/2006/relationships/image" Target="../media/image122.png"/><Relationship Id="rId27" Type="http://schemas.openxmlformats.org/officeDocument/2006/relationships/customXml" Target="../ink/ink40.xml"/></Relationships>
</file>

<file path=ppt/slides/_rels/slide10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263.png"/></Relationships>
</file>

<file path=ppt/slides/_rels/slide101.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58.png"/><Relationship Id="rId7" Type="http://schemas.openxmlformats.org/officeDocument/2006/relationships/image" Target="../media/image264.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image" Target="../media/image261.png"/><Relationship Id="rId5" Type="http://schemas.openxmlformats.org/officeDocument/2006/relationships/image" Target="../media/image257.png"/><Relationship Id="rId4" Type="http://schemas.openxmlformats.org/officeDocument/2006/relationships/image" Target="../media/image255.png"/><Relationship Id="rId9" Type="http://schemas.openxmlformats.org/officeDocument/2006/relationships/image" Target="../media/image266.png"/></Relationships>
</file>

<file path=ppt/slides/_rels/slide102.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58.png"/><Relationship Id="rId7" Type="http://schemas.openxmlformats.org/officeDocument/2006/relationships/image" Target="../media/image266.png"/><Relationship Id="rId2" Type="http://schemas.openxmlformats.org/officeDocument/2006/relationships/notesSlide" Target="../notesSlides/notesSlide100.xml"/><Relationship Id="rId1" Type="http://schemas.openxmlformats.org/officeDocument/2006/relationships/slideLayout" Target="../slideLayouts/slideLayout4.xml"/><Relationship Id="rId6" Type="http://schemas.openxmlformats.org/officeDocument/2006/relationships/image" Target="../media/image264.png"/><Relationship Id="rId11" Type="http://schemas.openxmlformats.org/officeDocument/2006/relationships/image" Target="../media/image259.png"/><Relationship Id="rId5" Type="http://schemas.openxmlformats.org/officeDocument/2006/relationships/image" Target="../media/image257.png"/><Relationship Id="rId10" Type="http://schemas.openxmlformats.org/officeDocument/2006/relationships/image" Target="../media/image269.png"/><Relationship Id="rId4" Type="http://schemas.openxmlformats.org/officeDocument/2006/relationships/image" Target="../media/image255.png"/><Relationship Id="rId9" Type="http://schemas.openxmlformats.org/officeDocument/2006/relationships/image" Target="../media/image268.png"/></Relationships>
</file>

<file path=ppt/slides/_rels/slide103.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55.png"/><Relationship Id="rId7" Type="http://schemas.openxmlformats.org/officeDocument/2006/relationships/image" Target="../media/image271.png"/><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270.png"/><Relationship Id="rId5" Type="http://schemas.openxmlformats.org/officeDocument/2006/relationships/image" Target="../media/image264.png"/><Relationship Id="rId4" Type="http://schemas.openxmlformats.org/officeDocument/2006/relationships/image" Target="../media/image257.png"/><Relationship Id="rId9" Type="http://schemas.openxmlformats.org/officeDocument/2006/relationships/image" Target="../media/image27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275.png"/></Relationships>
</file>

<file path=ppt/slides/_rels/slide106.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customXml" Target="../ink/ink172.xml"/><Relationship Id="rId18" Type="http://schemas.openxmlformats.org/officeDocument/2006/relationships/image" Target="../media/image1610.png"/><Relationship Id="rId3" Type="http://schemas.openxmlformats.org/officeDocument/2006/relationships/customXml" Target="../ink/ink167.xml"/><Relationship Id="rId7" Type="http://schemas.openxmlformats.org/officeDocument/2006/relationships/customXml" Target="../ink/ink169.xml"/><Relationship Id="rId12" Type="http://schemas.openxmlformats.org/officeDocument/2006/relationships/image" Target="../media/image1520.png"/><Relationship Id="rId17" Type="http://schemas.openxmlformats.org/officeDocument/2006/relationships/customXml" Target="../ink/ink174.xml"/><Relationship Id="rId2" Type="http://schemas.openxmlformats.org/officeDocument/2006/relationships/notesSlide" Target="../notesSlides/notesSlide104.xml"/><Relationship Id="rId16"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280.png"/><Relationship Id="rId11" Type="http://schemas.openxmlformats.org/officeDocument/2006/relationships/customXml" Target="../ink/ink171.xml"/><Relationship Id="rId5" Type="http://schemas.openxmlformats.org/officeDocument/2006/relationships/customXml" Target="../ink/ink168.xml"/><Relationship Id="rId15" Type="http://schemas.openxmlformats.org/officeDocument/2006/relationships/customXml" Target="../ink/ink173.xml"/><Relationship Id="rId10" Type="http://schemas.openxmlformats.org/officeDocument/2006/relationships/image" Target="../media/image1480.png"/><Relationship Id="rId4" Type="http://schemas.openxmlformats.org/officeDocument/2006/relationships/image" Target="../media/image1270.png"/><Relationship Id="rId9" Type="http://schemas.openxmlformats.org/officeDocument/2006/relationships/customXml" Target="../ink/ink170.xml"/><Relationship Id="rId14" Type="http://schemas.openxmlformats.org/officeDocument/2006/relationships/image" Target="../media/image1560.png"/></Relationships>
</file>

<file path=ppt/slides/_rels/slide10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3.xml"/><Relationship Id="rId4" Type="http://schemas.openxmlformats.org/officeDocument/2006/relationships/image" Target="../media/image279.png"/></Relationships>
</file>

<file path=ppt/slides/_rels/slide1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customXml" Target="../ink/ink41.xml"/><Relationship Id="rId7" Type="http://schemas.openxmlformats.org/officeDocument/2006/relationships/customXml" Target="../ink/ink4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50.png"/><Relationship Id="rId5" Type="http://schemas.openxmlformats.org/officeDocument/2006/relationships/customXml" Target="../ink/ink42.xml"/><Relationship Id="rId4" Type="http://schemas.openxmlformats.org/officeDocument/2006/relationships/image" Target="../media/image11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customXml" Target="../ink/ink44.xml"/><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customXml" Target="../ink/ink46.xml"/><Relationship Id="rId4" Type="http://schemas.openxmlformats.org/officeDocument/2006/relationships/image" Target="../media/image38.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customXml" Target="../ink/ink47.xml"/><Relationship Id="rId7" Type="http://schemas.openxmlformats.org/officeDocument/2006/relationships/customXml" Target="../ink/ink49.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70.png"/><Relationship Id="rId5" Type="http://schemas.openxmlformats.org/officeDocument/2006/relationships/customXml" Target="../ink/ink48.xml"/><Relationship Id="rId10" Type="http://schemas.openxmlformats.org/officeDocument/2006/relationships/image" Target="../media/image1190.png"/><Relationship Id="rId4" Type="http://schemas.openxmlformats.org/officeDocument/2006/relationships/image" Target="../media/image1160.png"/><Relationship Id="rId9" Type="http://schemas.openxmlformats.org/officeDocument/2006/relationships/customXml" Target="../ink/ink50.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1320.png"/><Relationship Id="rId18" Type="http://schemas.openxmlformats.org/officeDocument/2006/relationships/image" Target="../media/image1550.png"/><Relationship Id="rId3" Type="http://schemas.openxmlformats.org/officeDocument/2006/relationships/customXml" Target="../ink/ink51.xml"/><Relationship Id="rId7" Type="http://schemas.openxmlformats.org/officeDocument/2006/relationships/customXml" Target="../ink/ink53.xml"/><Relationship Id="rId17" Type="http://schemas.openxmlformats.org/officeDocument/2006/relationships/customXml" Target="../ink/ink55.xml"/><Relationship Id="rId2" Type="http://schemas.openxmlformats.org/officeDocument/2006/relationships/notesSlide" Target="../notesSlides/notesSlide24.xml"/><Relationship Id="rId16" Type="http://schemas.openxmlformats.org/officeDocument/2006/relationships/image" Target="../media/image1540.png"/><Relationship Id="rId1" Type="http://schemas.openxmlformats.org/officeDocument/2006/relationships/slideLayout" Target="../slideLayouts/slideLayout4.xml"/><Relationship Id="rId6" Type="http://schemas.openxmlformats.org/officeDocument/2006/relationships/image" Target="../media/image1280.png"/><Relationship Id="rId5" Type="http://schemas.openxmlformats.org/officeDocument/2006/relationships/customXml" Target="../ink/ink52.xml"/><Relationship Id="rId4" Type="http://schemas.openxmlformats.org/officeDocument/2006/relationships/image" Target="../media/image1270.png"/><Relationship Id="rId9" Type="http://schemas.openxmlformats.org/officeDocument/2006/relationships/customXml" Target="../ink/ink54.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png"/><Relationship Id="rId18" Type="http://schemas.openxmlformats.org/officeDocument/2006/relationships/customXml" Target="../ink/ink8.xml"/><Relationship Id="rId3" Type="http://schemas.openxmlformats.org/officeDocument/2006/relationships/image" Target="../media/image5.png"/><Relationship Id="rId21"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4.xml"/><Relationship Id="rId6" Type="http://schemas.openxmlformats.org/officeDocument/2006/relationships/customXml" Target="../ink/ink2.xml"/><Relationship Id="rId11" Type="http://schemas.openxmlformats.org/officeDocument/2006/relationships/image" Target="../media/image9.png"/><Relationship Id="rId24"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10" Type="http://schemas.openxmlformats.org/officeDocument/2006/relationships/customXml" Target="../ink/ink4.xml"/><Relationship Id="rId19" Type="http://schemas.openxmlformats.org/officeDocument/2006/relationships/image" Target="../media/image13.png"/><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customXml" Target="../ink/ink6.xml"/><Relationship Id="rId22" Type="http://schemas.openxmlformats.org/officeDocument/2006/relationships/customXml" Target="../ink/ink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customXml" Target="../ink/ink61.xml"/><Relationship Id="rId3" Type="http://schemas.openxmlformats.org/officeDocument/2006/relationships/customXml" Target="../ink/ink56.xml"/><Relationship Id="rId7" Type="http://schemas.openxmlformats.org/officeDocument/2006/relationships/customXml" Target="../ink/ink58.xml"/><Relationship Id="rId12" Type="http://schemas.openxmlformats.org/officeDocument/2006/relationships/image" Target="../media/image1340.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1280.png"/><Relationship Id="rId11" Type="http://schemas.openxmlformats.org/officeDocument/2006/relationships/customXml" Target="../ink/ink60.xml"/><Relationship Id="rId5" Type="http://schemas.openxmlformats.org/officeDocument/2006/relationships/customXml" Target="../ink/ink57.xml"/><Relationship Id="rId10" Type="http://schemas.openxmlformats.org/officeDocument/2006/relationships/image" Target="../media/image1330.png"/><Relationship Id="rId4" Type="http://schemas.openxmlformats.org/officeDocument/2006/relationships/image" Target="../media/image1270.png"/><Relationship Id="rId9" Type="http://schemas.openxmlformats.org/officeDocument/2006/relationships/customXml" Target="../ink/ink59.xml"/><Relationship Id="rId14" Type="http://schemas.openxmlformats.org/officeDocument/2006/relationships/image" Target="../media/image13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customXml" Target="../ink/ink1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kstefanj.github.io/2021/11/24/gc-progress-8-17.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hyperlink" Target="https://kstefanj.github.io/2021/11/24/gc-progress-8-17.html"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customXml" Target="../ink/ink67.xml"/><Relationship Id="rId3" Type="http://schemas.openxmlformats.org/officeDocument/2006/relationships/customXml" Target="../ink/ink62.xml"/><Relationship Id="rId7" Type="http://schemas.openxmlformats.org/officeDocument/2006/relationships/customXml" Target="../ink/ink64.xml"/><Relationship Id="rId12" Type="http://schemas.openxmlformats.org/officeDocument/2006/relationships/image" Target="../media/image1490.png"/><Relationship Id="rId2" Type="http://schemas.openxmlformats.org/officeDocument/2006/relationships/notesSlide" Target="../notesSlides/notesSlide47.xml"/><Relationship Id="rId16" Type="http://schemas.openxmlformats.org/officeDocument/2006/relationships/image" Target="../media/image1510.png"/><Relationship Id="rId1" Type="http://schemas.openxmlformats.org/officeDocument/2006/relationships/slideLayout" Target="../slideLayouts/slideLayout4.xml"/><Relationship Id="rId6" Type="http://schemas.openxmlformats.org/officeDocument/2006/relationships/image" Target="../media/image1280.png"/><Relationship Id="rId11" Type="http://schemas.openxmlformats.org/officeDocument/2006/relationships/customXml" Target="../ink/ink66.xml"/><Relationship Id="rId5" Type="http://schemas.openxmlformats.org/officeDocument/2006/relationships/customXml" Target="../ink/ink63.xml"/><Relationship Id="rId15" Type="http://schemas.openxmlformats.org/officeDocument/2006/relationships/customXml" Target="../ink/ink68.xml"/><Relationship Id="rId10" Type="http://schemas.openxmlformats.org/officeDocument/2006/relationships/image" Target="../media/image1480.png"/><Relationship Id="rId4" Type="http://schemas.openxmlformats.org/officeDocument/2006/relationships/image" Target="../media/image1270.png"/><Relationship Id="rId9" Type="http://schemas.openxmlformats.org/officeDocument/2006/relationships/customXml" Target="../ink/ink65.xml"/><Relationship Id="rId14" Type="http://schemas.openxmlformats.org/officeDocument/2006/relationships/image" Target="../media/image1500.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customXml" Target="../ink/ink73.xml"/><Relationship Id="rId18" Type="http://schemas.openxmlformats.org/officeDocument/2006/relationships/image" Target="../media/image990.png"/><Relationship Id="rId3" Type="http://schemas.openxmlformats.org/officeDocument/2006/relationships/image" Target="../media/image102.png"/><Relationship Id="rId7" Type="http://schemas.openxmlformats.org/officeDocument/2006/relationships/customXml" Target="../ink/ink70.xml"/><Relationship Id="rId12" Type="http://schemas.openxmlformats.org/officeDocument/2006/relationships/image" Target="../media/image960.png"/><Relationship Id="rId17" Type="http://schemas.openxmlformats.org/officeDocument/2006/relationships/customXml" Target="../ink/ink75.xml"/><Relationship Id="rId2" Type="http://schemas.openxmlformats.org/officeDocument/2006/relationships/notesSlide" Target="../notesSlides/notesSlide52.xml"/><Relationship Id="rId16" Type="http://schemas.openxmlformats.org/officeDocument/2006/relationships/image" Target="../media/image980.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customXml" Target="../ink/ink72.xml"/><Relationship Id="rId5" Type="http://schemas.openxmlformats.org/officeDocument/2006/relationships/customXml" Target="../ink/ink69.xml"/><Relationship Id="rId15" Type="http://schemas.openxmlformats.org/officeDocument/2006/relationships/customXml" Target="../ink/ink74.xml"/><Relationship Id="rId10" Type="http://schemas.openxmlformats.org/officeDocument/2006/relationships/image" Target="../media/image105.png"/><Relationship Id="rId4" Type="http://schemas.openxmlformats.org/officeDocument/2006/relationships/image" Target="../media/image103.png"/><Relationship Id="rId9" Type="http://schemas.openxmlformats.org/officeDocument/2006/relationships/customXml" Target="../ink/ink71.xml"/><Relationship Id="rId14" Type="http://schemas.openxmlformats.org/officeDocument/2006/relationships/image" Target="../media/image970.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680.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customXml" Target="../ink/ink77.xml"/><Relationship Id="rId5" Type="http://schemas.openxmlformats.org/officeDocument/2006/relationships/image" Target="../media/image1670.png"/><Relationship Id="rId4" Type="http://schemas.openxmlformats.org/officeDocument/2006/relationships/customXml" Target="../ink/ink76.xml"/></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1040.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customXml" Target="../ink/ink79.xml"/><Relationship Id="rId5" Type="http://schemas.openxmlformats.org/officeDocument/2006/relationships/image" Target="../media/image1030.png"/><Relationship Id="rId4" Type="http://schemas.openxmlformats.org/officeDocument/2006/relationships/customXml" Target="../ink/ink78.xml"/><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50.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customXml" Target="../ink/ink81.xml"/><Relationship Id="rId5" Type="http://schemas.openxmlformats.org/officeDocument/2006/relationships/image" Target="../media/image1740.png"/><Relationship Id="rId4" Type="http://schemas.openxmlformats.org/officeDocument/2006/relationships/customXml" Target="../ink/ink80.xml"/></Relationships>
</file>

<file path=ppt/slides/_rels/slide5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2.png"/><Relationship Id="rId7"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customXml" Target="../ink/ink15.xml"/><Relationship Id="rId10" Type="http://schemas.openxmlformats.org/officeDocument/2006/relationships/image" Target="../media/image23.png"/><Relationship Id="rId4" Type="http://schemas.openxmlformats.org/officeDocument/2006/relationships/image" Target="../media/image2010.png"/><Relationship Id="rId9" Type="http://schemas.openxmlformats.org/officeDocument/2006/relationships/customXml" Target="../ink/ink17.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customXml" Target="../ink/ink82.xml"/><Relationship Id="rId4" Type="http://schemas.openxmlformats.org/officeDocument/2006/relationships/image" Target="../media/image138.png"/></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41.png"/><Relationship Id="rId4"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1290.png"/><Relationship Id="rId4" Type="http://schemas.openxmlformats.org/officeDocument/2006/relationships/customXml" Target="../ink/ink83.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28.png"/><Relationship Id="rId18" Type="http://schemas.openxmlformats.org/officeDocument/2006/relationships/customXml" Target="../ink/ink25.xml"/><Relationship Id="rId26" Type="http://schemas.openxmlformats.org/officeDocument/2006/relationships/image" Target="../media/image34.png"/><Relationship Id="rId3" Type="http://schemas.openxmlformats.org/officeDocument/2006/relationships/customXml" Target="../ink/ink18.xml"/><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customXml" Target="../ink/ink22.xml"/><Relationship Id="rId17" Type="http://schemas.openxmlformats.org/officeDocument/2006/relationships/image" Target="../media/image30.png"/><Relationship Id="rId25"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customXml" Target="../ink/ink24.xml"/><Relationship Id="rId20" Type="http://schemas.openxmlformats.org/officeDocument/2006/relationships/customXml" Target="../ink/ink26.xml"/><Relationship Id="rId1" Type="http://schemas.openxmlformats.org/officeDocument/2006/relationships/slideLayout" Target="../slideLayouts/slideLayout4.xml"/><Relationship Id="rId6" Type="http://schemas.openxmlformats.org/officeDocument/2006/relationships/customXml" Target="../ink/ink19.xml"/><Relationship Id="rId11" Type="http://schemas.openxmlformats.org/officeDocument/2006/relationships/image" Target="../media/image27.png"/><Relationship Id="rId24" Type="http://schemas.openxmlformats.org/officeDocument/2006/relationships/image" Target="../media/image17.jpeg"/><Relationship Id="rId5" Type="http://schemas.openxmlformats.org/officeDocument/2006/relationships/image" Target="../media/image24.png"/><Relationship Id="rId15" Type="http://schemas.openxmlformats.org/officeDocument/2006/relationships/image" Target="../media/image29.png"/><Relationship Id="rId23" Type="http://schemas.openxmlformats.org/officeDocument/2006/relationships/image" Target="../media/image33.png"/><Relationship Id="rId10" Type="http://schemas.openxmlformats.org/officeDocument/2006/relationships/customXml" Target="../ink/ink21.xml"/><Relationship Id="rId19" Type="http://schemas.openxmlformats.org/officeDocument/2006/relationships/image" Target="../media/image31.png"/><Relationship Id="rId9" Type="http://schemas.openxmlformats.org/officeDocument/2006/relationships/image" Target="../media/image26.png"/><Relationship Id="rId14" Type="http://schemas.openxmlformats.org/officeDocument/2006/relationships/customXml" Target="../ink/ink23.xml"/><Relationship Id="rId22" Type="http://schemas.openxmlformats.org/officeDocument/2006/relationships/customXml" Target="../ink/ink27.xml"/><Relationship Id="rId27" Type="http://schemas.openxmlformats.org/officeDocument/2006/relationships/image" Target="../media/image35.png"/></Relationships>
</file>

<file path=ppt/slides/_rels/slide70.xml.rels><?xml version="1.0" encoding="UTF-8" standalone="yes"?>
<Relationships xmlns="http://schemas.openxmlformats.org/package/2006/relationships"><Relationship Id="rId8" Type="http://schemas.openxmlformats.org/officeDocument/2006/relationships/customXml" Target="../ink/ink86.xml"/><Relationship Id="rId3" Type="http://schemas.openxmlformats.org/officeDocument/2006/relationships/image" Target="../media/image146.png"/><Relationship Id="rId7" Type="http://schemas.openxmlformats.org/officeDocument/2006/relationships/image" Target="../media/image1370.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customXml" Target="../ink/ink85.xml"/><Relationship Id="rId5" Type="http://schemas.openxmlformats.org/officeDocument/2006/relationships/image" Target="../media/image1360.png"/><Relationship Id="rId4" Type="http://schemas.openxmlformats.org/officeDocument/2006/relationships/customXml" Target="../ink/ink84.xml"/><Relationship Id="rId9" Type="http://schemas.openxmlformats.org/officeDocument/2006/relationships/image" Target="../media/image1380.png"/></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51.png"/><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8" Type="http://schemas.openxmlformats.org/officeDocument/2006/relationships/customXml" Target="../ink/ink89.xml"/><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customXml" Target="../ink/ink88.xml"/><Relationship Id="rId11" Type="http://schemas.openxmlformats.org/officeDocument/2006/relationships/image" Target="../media/image157.png"/><Relationship Id="rId5" Type="http://schemas.openxmlformats.org/officeDocument/2006/relationships/image" Target="../media/image153.png"/><Relationship Id="rId10" Type="http://schemas.openxmlformats.org/officeDocument/2006/relationships/image" Target="../media/image156.png"/><Relationship Id="rId4" Type="http://schemas.openxmlformats.org/officeDocument/2006/relationships/customXml" Target="../ink/ink87.xml"/><Relationship Id="rId9" Type="http://schemas.openxmlformats.org/officeDocument/2006/relationships/image" Target="../media/image155.png"/></Relationships>
</file>

<file path=ppt/slides/_rels/slide74.xml.rels><?xml version="1.0" encoding="UTF-8" standalone="yes"?>
<Relationships xmlns="http://schemas.openxmlformats.org/package/2006/relationships"><Relationship Id="rId8" Type="http://schemas.openxmlformats.org/officeDocument/2006/relationships/customXml" Target="../ink/ink92.xml"/><Relationship Id="rId13" Type="http://schemas.openxmlformats.org/officeDocument/2006/relationships/customXml" Target="../ink/ink93.xml"/><Relationship Id="rId3" Type="http://schemas.openxmlformats.org/officeDocument/2006/relationships/image" Target="../media/image152.png"/><Relationship Id="rId7" Type="http://schemas.openxmlformats.org/officeDocument/2006/relationships/image" Target="../media/image159.png"/><Relationship Id="rId12" Type="http://schemas.openxmlformats.org/officeDocument/2006/relationships/image" Target="../media/image163.png"/><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customXml" Target="../ink/ink91.xml"/><Relationship Id="rId11" Type="http://schemas.openxmlformats.org/officeDocument/2006/relationships/image" Target="../media/image162.png"/><Relationship Id="rId5" Type="http://schemas.openxmlformats.org/officeDocument/2006/relationships/image" Target="../media/image158.png"/><Relationship Id="rId10" Type="http://schemas.openxmlformats.org/officeDocument/2006/relationships/image" Target="../media/image161.png"/><Relationship Id="rId4" Type="http://schemas.openxmlformats.org/officeDocument/2006/relationships/customXml" Target="../ink/ink90.xml"/><Relationship Id="rId9" Type="http://schemas.openxmlformats.org/officeDocument/2006/relationships/image" Target="../media/image160.png"/></Relationships>
</file>

<file path=ppt/slides/_rels/slide75.xml.rels><?xml version="1.0" encoding="UTF-8" standalone="yes"?>
<Relationships xmlns="http://schemas.openxmlformats.org/package/2006/relationships"><Relationship Id="rId8" Type="http://schemas.openxmlformats.org/officeDocument/2006/relationships/image" Target="../media/image1320.png"/><Relationship Id="rId13" Type="http://schemas.openxmlformats.org/officeDocument/2006/relationships/customXml" Target="../ink/ink99.xml"/><Relationship Id="rId18" Type="http://schemas.openxmlformats.org/officeDocument/2006/relationships/image" Target="../media/image1610.png"/><Relationship Id="rId3" Type="http://schemas.openxmlformats.org/officeDocument/2006/relationships/customXml" Target="../ink/ink94.xml"/><Relationship Id="rId21" Type="http://schemas.openxmlformats.org/officeDocument/2006/relationships/customXml" Target="../ink/ink103.xml"/><Relationship Id="rId7" Type="http://schemas.openxmlformats.org/officeDocument/2006/relationships/customXml" Target="../ink/ink96.xml"/><Relationship Id="rId12" Type="http://schemas.openxmlformats.org/officeDocument/2006/relationships/image" Target="../media/image1520.png"/><Relationship Id="rId17" Type="http://schemas.openxmlformats.org/officeDocument/2006/relationships/customXml" Target="../ink/ink101.xml"/><Relationship Id="rId2" Type="http://schemas.openxmlformats.org/officeDocument/2006/relationships/notesSlide" Target="../notesSlides/notesSlide74.xml"/><Relationship Id="rId16" Type="http://schemas.openxmlformats.org/officeDocument/2006/relationships/image" Target="../media/image1600.png"/><Relationship Id="rId20" Type="http://schemas.openxmlformats.org/officeDocument/2006/relationships/image" Target="../media/image1580.png"/><Relationship Id="rId1" Type="http://schemas.openxmlformats.org/officeDocument/2006/relationships/slideLayout" Target="../slideLayouts/slideLayout4.xml"/><Relationship Id="rId6" Type="http://schemas.openxmlformats.org/officeDocument/2006/relationships/image" Target="../media/image1280.png"/><Relationship Id="rId11" Type="http://schemas.openxmlformats.org/officeDocument/2006/relationships/customXml" Target="../ink/ink98.xml"/><Relationship Id="rId5" Type="http://schemas.openxmlformats.org/officeDocument/2006/relationships/customXml" Target="../ink/ink95.xml"/><Relationship Id="rId15" Type="http://schemas.openxmlformats.org/officeDocument/2006/relationships/customXml" Target="../ink/ink100.xml"/><Relationship Id="rId10" Type="http://schemas.openxmlformats.org/officeDocument/2006/relationships/image" Target="../media/image1480.png"/><Relationship Id="rId19" Type="http://schemas.openxmlformats.org/officeDocument/2006/relationships/customXml" Target="../ink/ink102.xml"/><Relationship Id="rId4" Type="http://schemas.openxmlformats.org/officeDocument/2006/relationships/image" Target="../media/image1270.png"/><Relationship Id="rId9" Type="http://schemas.openxmlformats.org/officeDocument/2006/relationships/customXml" Target="../ink/ink97.xml"/><Relationship Id="rId14" Type="http://schemas.openxmlformats.org/officeDocument/2006/relationships/image" Target="../media/image1560.png"/><Relationship Id="rId22" Type="http://schemas.openxmlformats.org/officeDocument/2006/relationships/image" Target="../media/image1590.png"/></Relationships>
</file>

<file path=ppt/slides/_rels/slide7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7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190.png"/></Relationships>
</file>

<file path=ppt/slides/_rels/slide81.xml.rels><?xml version="1.0" encoding="UTF-8" standalone="yes"?>
<Relationships xmlns="http://schemas.openxmlformats.org/package/2006/relationships"><Relationship Id="rId13" Type="http://schemas.openxmlformats.org/officeDocument/2006/relationships/image" Target="../media/image1700.png"/><Relationship Id="rId18" Type="http://schemas.openxmlformats.org/officeDocument/2006/relationships/customXml" Target="../ink/ink111.xml"/><Relationship Id="rId26" Type="http://schemas.openxmlformats.org/officeDocument/2006/relationships/customXml" Target="../ink/ink115.xml"/><Relationship Id="rId39" Type="http://schemas.openxmlformats.org/officeDocument/2006/relationships/image" Target="../media/image1830.png"/><Relationship Id="rId21" Type="http://schemas.openxmlformats.org/officeDocument/2006/relationships/image" Target="../media/image1741.png"/><Relationship Id="rId34" Type="http://schemas.openxmlformats.org/officeDocument/2006/relationships/customXml" Target="../ink/ink119.xml"/><Relationship Id="rId42" Type="http://schemas.openxmlformats.org/officeDocument/2006/relationships/customXml" Target="../ink/ink123.xml"/><Relationship Id="rId47" Type="http://schemas.openxmlformats.org/officeDocument/2006/relationships/image" Target="../media/image1870.png"/><Relationship Id="rId50" Type="http://schemas.openxmlformats.org/officeDocument/2006/relationships/customXml" Target="../ink/ink127.xml"/><Relationship Id="rId7" Type="http://schemas.openxmlformats.org/officeDocument/2006/relationships/image" Target="../media/image1671.png"/><Relationship Id="rId2" Type="http://schemas.openxmlformats.org/officeDocument/2006/relationships/notesSlide" Target="../notesSlides/notesSlide80.xml"/><Relationship Id="rId16" Type="http://schemas.openxmlformats.org/officeDocument/2006/relationships/customXml" Target="../ink/ink110.xml"/><Relationship Id="rId29" Type="http://schemas.openxmlformats.org/officeDocument/2006/relationships/image" Target="../media/image1780.png"/><Relationship Id="rId11" Type="http://schemas.openxmlformats.org/officeDocument/2006/relationships/image" Target="../media/image1691.png"/><Relationship Id="rId24" Type="http://schemas.openxmlformats.org/officeDocument/2006/relationships/customXml" Target="../ink/ink114.xml"/><Relationship Id="rId32" Type="http://schemas.openxmlformats.org/officeDocument/2006/relationships/customXml" Target="../ink/ink118.xml"/><Relationship Id="rId37" Type="http://schemas.openxmlformats.org/officeDocument/2006/relationships/image" Target="../media/image1820.png"/><Relationship Id="rId40" Type="http://schemas.openxmlformats.org/officeDocument/2006/relationships/customXml" Target="../ink/ink122.xml"/><Relationship Id="rId45" Type="http://schemas.openxmlformats.org/officeDocument/2006/relationships/image" Target="../media/image1860.png"/><Relationship Id="rId5" Type="http://schemas.openxmlformats.org/officeDocument/2006/relationships/image" Target="../media/image1660.png"/><Relationship Id="rId15" Type="http://schemas.openxmlformats.org/officeDocument/2006/relationships/image" Target="../media/image1710.png"/><Relationship Id="rId23" Type="http://schemas.openxmlformats.org/officeDocument/2006/relationships/image" Target="../media/image1751.png"/><Relationship Id="rId28" Type="http://schemas.openxmlformats.org/officeDocument/2006/relationships/customXml" Target="../ink/ink116.xml"/><Relationship Id="rId36" Type="http://schemas.openxmlformats.org/officeDocument/2006/relationships/customXml" Target="../ink/ink120.xml"/><Relationship Id="rId49" Type="http://schemas.openxmlformats.org/officeDocument/2006/relationships/image" Target="../media/image1880.png"/><Relationship Id="rId10" Type="http://schemas.openxmlformats.org/officeDocument/2006/relationships/customXml" Target="../ink/ink107.xml"/><Relationship Id="rId19" Type="http://schemas.openxmlformats.org/officeDocument/2006/relationships/image" Target="../media/image1730.png"/><Relationship Id="rId31" Type="http://schemas.openxmlformats.org/officeDocument/2006/relationships/image" Target="../media/image1790.png"/><Relationship Id="rId44" Type="http://schemas.openxmlformats.org/officeDocument/2006/relationships/customXml" Target="../ink/ink124.xml"/><Relationship Id="rId52" Type="http://schemas.openxmlformats.org/officeDocument/2006/relationships/image" Target="../media/image192.png"/><Relationship Id="rId4" Type="http://schemas.openxmlformats.org/officeDocument/2006/relationships/customXml" Target="../ink/ink104.xml"/><Relationship Id="rId9" Type="http://schemas.openxmlformats.org/officeDocument/2006/relationships/image" Target="../media/image1682.png"/><Relationship Id="rId14" Type="http://schemas.openxmlformats.org/officeDocument/2006/relationships/customXml" Target="../ink/ink109.xml"/><Relationship Id="rId22" Type="http://schemas.openxmlformats.org/officeDocument/2006/relationships/customXml" Target="../ink/ink113.xml"/><Relationship Id="rId27" Type="http://schemas.openxmlformats.org/officeDocument/2006/relationships/image" Target="../media/image1770.png"/><Relationship Id="rId30" Type="http://schemas.openxmlformats.org/officeDocument/2006/relationships/customXml" Target="../ink/ink117.xml"/><Relationship Id="rId35" Type="http://schemas.openxmlformats.org/officeDocument/2006/relationships/image" Target="../media/image1810.png"/><Relationship Id="rId43" Type="http://schemas.openxmlformats.org/officeDocument/2006/relationships/image" Target="../media/image1850.png"/><Relationship Id="rId48" Type="http://schemas.openxmlformats.org/officeDocument/2006/relationships/customXml" Target="../ink/ink126.xml"/><Relationship Id="rId8" Type="http://schemas.openxmlformats.org/officeDocument/2006/relationships/customXml" Target="../ink/ink106.xml"/><Relationship Id="rId51" Type="http://schemas.openxmlformats.org/officeDocument/2006/relationships/image" Target="../media/image1890.png"/><Relationship Id="rId3" Type="http://schemas.openxmlformats.org/officeDocument/2006/relationships/image" Target="../media/image191.png"/><Relationship Id="rId12" Type="http://schemas.openxmlformats.org/officeDocument/2006/relationships/customXml" Target="../ink/ink108.xml"/><Relationship Id="rId17" Type="http://schemas.openxmlformats.org/officeDocument/2006/relationships/image" Target="../media/image1720.png"/><Relationship Id="rId25" Type="http://schemas.openxmlformats.org/officeDocument/2006/relationships/image" Target="../media/image1760.png"/><Relationship Id="rId33" Type="http://schemas.openxmlformats.org/officeDocument/2006/relationships/image" Target="../media/image1800.png"/><Relationship Id="rId38" Type="http://schemas.openxmlformats.org/officeDocument/2006/relationships/customXml" Target="../ink/ink121.xml"/><Relationship Id="rId46" Type="http://schemas.openxmlformats.org/officeDocument/2006/relationships/customXml" Target="../ink/ink125.xml"/><Relationship Id="rId20" Type="http://schemas.openxmlformats.org/officeDocument/2006/relationships/customXml" Target="../ink/ink112.xml"/><Relationship Id="rId41" Type="http://schemas.openxmlformats.org/officeDocument/2006/relationships/image" Target="../media/image1840.png"/><Relationship Id="rId1" Type="http://schemas.openxmlformats.org/officeDocument/2006/relationships/slideLayout" Target="../slideLayouts/slideLayout4.xml"/><Relationship Id="rId6" Type="http://schemas.openxmlformats.org/officeDocument/2006/relationships/customXml" Target="../ink/ink105.xml"/></Relationships>
</file>

<file path=ppt/slides/_rels/slide82.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690.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customXml" Target="../ink/ink129.xm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96.png"/><Relationship Id="rId11" Type="http://schemas.openxmlformats.org/officeDocument/2006/relationships/image" Target="../media/image1681.png"/><Relationship Id="rId5" Type="http://schemas.openxmlformats.org/officeDocument/2006/relationships/image" Target="../media/image195.png"/><Relationship Id="rId10" Type="http://schemas.openxmlformats.org/officeDocument/2006/relationships/customXml" Target="../ink/ink128.xml"/><Relationship Id="rId4" Type="http://schemas.openxmlformats.org/officeDocument/2006/relationships/image" Target="../media/image194.png"/><Relationship Id="rId9" Type="http://schemas.openxmlformats.org/officeDocument/2006/relationships/image" Target="../media/image199.png"/></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86.xml.rels><?xml version="1.0" encoding="UTF-8" standalone="yes"?>
<Relationships xmlns="http://schemas.openxmlformats.org/package/2006/relationships"><Relationship Id="rId13" Type="http://schemas.openxmlformats.org/officeDocument/2006/relationships/customXml" Target="../ink/ink135.xml"/><Relationship Id="rId18" Type="http://schemas.openxmlformats.org/officeDocument/2006/relationships/image" Target="../media/image209.png"/><Relationship Id="rId26" Type="http://schemas.openxmlformats.org/officeDocument/2006/relationships/image" Target="../media/image213.png"/><Relationship Id="rId39" Type="http://schemas.openxmlformats.org/officeDocument/2006/relationships/customXml" Target="../ink/ink148.xml"/><Relationship Id="rId21" Type="http://schemas.openxmlformats.org/officeDocument/2006/relationships/customXml" Target="../ink/ink139.xml"/><Relationship Id="rId34" Type="http://schemas.openxmlformats.org/officeDocument/2006/relationships/image" Target="../media/image217.png"/><Relationship Id="rId42" Type="http://schemas.openxmlformats.org/officeDocument/2006/relationships/image" Target="../media/image221.png"/><Relationship Id="rId47" Type="http://schemas.openxmlformats.org/officeDocument/2006/relationships/customXml" Target="../ink/ink152.xml"/><Relationship Id="rId50" Type="http://schemas.openxmlformats.org/officeDocument/2006/relationships/image" Target="../media/image225.png"/><Relationship Id="rId55" Type="http://schemas.openxmlformats.org/officeDocument/2006/relationships/customXml" Target="../ink/ink156.xml"/><Relationship Id="rId7" Type="http://schemas.openxmlformats.org/officeDocument/2006/relationships/customXml" Target="../ink/ink132.xml"/><Relationship Id="rId2" Type="http://schemas.openxmlformats.org/officeDocument/2006/relationships/notesSlide" Target="../notesSlides/notesSlide84.xml"/><Relationship Id="rId16" Type="http://schemas.openxmlformats.org/officeDocument/2006/relationships/image" Target="../media/image208.png"/><Relationship Id="rId29" Type="http://schemas.openxmlformats.org/officeDocument/2006/relationships/customXml" Target="../ink/ink143.xml"/><Relationship Id="rId11" Type="http://schemas.openxmlformats.org/officeDocument/2006/relationships/customXml" Target="../ink/ink134.xml"/><Relationship Id="rId24" Type="http://schemas.openxmlformats.org/officeDocument/2006/relationships/image" Target="../media/image212.png"/><Relationship Id="rId32" Type="http://schemas.openxmlformats.org/officeDocument/2006/relationships/image" Target="../media/image216.png"/><Relationship Id="rId37" Type="http://schemas.openxmlformats.org/officeDocument/2006/relationships/customXml" Target="../ink/ink147.xml"/><Relationship Id="rId40" Type="http://schemas.openxmlformats.org/officeDocument/2006/relationships/image" Target="../media/image220.png"/><Relationship Id="rId45" Type="http://schemas.openxmlformats.org/officeDocument/2006/relationships/customXml" Target="../ink/ink151.xml"/><Relationship Id="rId53" Type="http://schemas.openxmlformats.org/officeDocument/2006/relationships/customXml" Target="../ink/ink155.xml"/><Relationship Id="rId5" Type="http://schemas.openxmlformats.org/officeDocument/2006/relationships/customXml" Target="../ink/ink131.xml"/><Relationship Id="rId10" Type="http://schemas.openxmlformats.org/officeDocument/2006/relationships/image" Target="../media/image205.png"/><Relationship Id="rId19" Type="http://schemas.openxmlformats.org/officeDocument/2006/relationships/customXml" Target="../ink/ink138.xml"/><Relationship Id="rId31" Type="http://schemas.openxmlformats.org/officeDocument/2006/relationships/customXml" Target="../ink/ink144.xml"/><Relationship Id="rId44" Type="http://schemas.openxmlformats.org/officeDocument/2006/relationships/image" Target="../media/image222.png"/><Relationship Id="rId52" Type="http://schemas.openxmlformats.org/officeDocument/2006/relationships/image" Target="../media/image226.png"/><Relationship Id="rId4" Type="http://schemas.openxmlformats.org/officeDocument/2006/relationships/image" Target="../media/image2020.png"/><Relationship Id="rId9" Type="http://schemas.openxmlformats.org/officeDocument/2006/relationships/customXml" Target="../ink/ink133.xml"/><Relationship Id="rId14" Type="http://schemas.openxmlformats.org/officeDocument/2006/relationships/image" Target="../media/image207.png"/><Relationship Id="rId22" Type="http://schemas.openxmlformats.org/officeDocument/2006/relationships/image" Target="../media/image211.png"/><Relationship Id="rId27" Type="http://schemas.openxmlformats.org/officeDocument/2006/relationships/customXml" Target="../ink/ink142.xml"/><Relationship Id="rId30" Type="http://schemas.openxmlformats.org/officeDocument/2006/relationships/image" Target="../media/image215.png"/><Relationship Id="rId35" Type="http://schemas.openxmlformats.org/officeDocument/2006/relationships/customXml" Target="../ink/ink146.xml"/><Relationship Id="rId43" Type="http://schemas.openxmlformats.org/officeDocument/2006/relationships/customXml" Target="../ink/ink150.xml"/><Relationship Id="rId48" Type="http://schemas.openxmlformats.org/officeDocument/2006/relationships/image" Target="../media/image224.png"/><Relationship Id="rId56" Type="http://schemas.openxmlformats.org/officeDocument/2006/relationships/image" Target="../media/image228.png"/><Relationship Id="rId8" Type="http://schemas.openxmlformats.org/officeDocument/2006/relationships/image" Target="../media/image204.png"/><Relationship Id="rId51" Type="http://schemas.openxmlformats.org/officeDocument/2006/relationships/customXml" Target="../ink/ink154.xml"/><Relationship Id="rId3" Type="http://schemas.openxmlformats.org/officeDocument/2006/relationships/customXml" Target="../ink/ink130.xml"/><Relationship Id="rId12" Type="http://schemas.openxmlformats.org/officeDocument/2006/relationships/image" Target="../media/image206.png"/><Relationship Id="rId17" Type="http://schemas.openxmlformats.org/officeDocument/2006/relationships/customXml" Target="../ink/ink137.xml"/><Relationship Id="rId25" Type="http://schemas.openxmlformats.org/officeDocument/2006/relationships/customXml" Target="../ink/ink141.xml"/><Relationship Id="rId33" Type="http://schemas.openxmlformats.org/officeDocument/2006/relationships/customXml" Target="../ink/ink145.xml"/><Relationship Id="rId38" Type="http://schemas.openxmlformats.org/officeDocument/2006/relationships/image" Target="../media/image219.png"/><Relationship Id="rId46" Type="http://schemas.openxmlformats.org/officeDocument/2006/relationships/image" Target="../media/image223.png"/><Relationship Id="rId20" Type="http://schemas.openxmlformats.org/officeDocument/2006/relationships/image" Target="../media/image210.png"/><Relationship Id="rId41" Type="http://schemas.openxmlformats.org/officeDocument/2006/relationships/customXml" Target="../ink/ink149.xml"/><Relationship Id="rId54" Type="http://schemas.openxmlformats.org/officeDocument/2006/relationships/image" Target="../media/image227.png"/><Relationship Id="rId1" Type="http://schemas.openxmlformats.org/officeDocument/2006/relationships/slideLayout" Target="../slideLayouts/slideLayout4.xml"/><Relationship Id="rId6" Type="http://schemas.openxmlformats.org/officeDocument/2006/relationships/image" Target="../media/image2030.png"/><Relationship Id="rId15" Type="http://schemas.openxmlformats.org/officeDocument/2006/relationships/customXml" Target="../ink/ink136.xml"/><Relationship Id="rId23" Type="http://schemas.openxmlformats.org/officeDocument/2006/relationships/customXml" Target="../ink/ink140.xml"/><Relationship Id="rId28" Type="http://schemas.openxmlformats.org/officeDocument/2006/relationships/image" Target="../media/image214.png"/><Relationship Id="rId36" Type="http://schemas.openxmlformats.org/officeDocument/2006/relationships/image" Target="../media/image218.png"/><Relationship Id="rId49" Type="http://schemas.openxmlformats.org/officeDocument/2006/relationships/customXml" Target="../ink/ink153.xml"/></Relationships>
</file>

<file path=ppt/slides/_rels/slide87.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9.png"/><Relationship Id="rId7" Type="http://schemas.openxmlformats.org/officeDocument/2006/relationships/customXml" Target="../ink/ink158.xm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231.png"/><Relationship Id="rId5" Type="http://schemas.openxmlformats.org/officeDocument/2006/relationships/customXml" Target="../ink/ink157.xml"/><Relationship Id="rId4" Type="http://schemas.openxmlformats.org/officeDocument/2006/relationships/image" Target="../media/image230.png"/><Relationship Id="rId9" Type="http://schemas.openxmlformats.org/officeDocument/2006/relationships/image" Target="../media/image233.png"/></Relationships>
</file>

<file path=ppt/slides/_rels/slide8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4.png"/><Relationship Id="rId7" Type="http://schemas.openxmlformats.org/officeDocument/2006/relationships/customXml" Target="../ink/ink160.xml"/><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236.png"/><Relationship Id="rId5" Type="http://schemas.openxmlformats.org/officeDocument/2006/relationships/customXml" Target="../ink/ink159.xml"/><Relationship Id="rId4" Type="http://schemas.openxmlformats.org/officeDocument/2006/relationships/image" Target="../media/image235.png"/></Relationships>
</file>

<file path=ppt/slides/_rels/slide8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23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2400.png"/><Relationship Id="rId3" Type="http://schemas.openxmlformats.org/officeDocument/2006/relationships/image" Target="../media/image241.png"/><Relationship Id="rId7" Type="http://schemas.openxmlformats.org/officeDocument/2006/relationships/customXml" Target="../ink/ink162.xml"/><Relationship Id="rId12" Type="http://schemas.openxmlformats.org/officeDocument/2006/relationships/image" Target="../media/image2420.pn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2390.png"/><Relationship Id="rId11" Type="http://schemas.openxmlformats.org/officeDocument/2006/relationships/customXml" Target="../ink/ink164.xml"/><Relationship Id="rId5" Type="http://schemas.openxmlformats.org/officeDocument/2006/relationships/customXml" Target="../ink/ink161.xml"/><Relationship Id="rId10" Type="http://schemas.openxmlformats.org/officeDocument/2006/relationships/image" Target="../media/image2410.png"/><Relationship Id="rId4" Type="http://schemas.openxmlformats.org/officeDocument/2006/relationships/image" Target="../media/image242.png"/><Relationship Id="rId9" Type="http://schemas.openxmlformats.org/officeDocument/2006/relationships/customXml" Target="../ink/ink163.xml"/></Relationships>
</file>

<file path=ppt/slides/_rels/slide9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9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95.xml.rels><?xml version="1.0" encoding="UTF-8" standalone="yes"?>
<Relationships xmlns="http://schemas.openxmlformats.org/package/2006/relationships"><Relationship Id="rId8" Type="http://schemas.openxmlformats.org/officeDocument/2006/relationships/image" Target="../media/image2480.png"/><Relationship Id="rId3" Type="http://schemas.openxmlformats.org/officeDocument/2006/relationships/image" Target="../media/image251.png"/><Relationship Id="rId7" Type="http://schemas.openxmlformats.org/officeDocument/2006/relationships/customXml" Target="../ink/ink166.xm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image" Target="../media/image2470.png"/><Relationship Id="rId5" Type="http://schemas.openxmlformats.org/officeDocument/2006/relationships/customXml" Target="../ink/ink165.xml"/><Relationship Id="rId4" Type="http://schemas.openxmlformats.org/officeDocument/2006/relationships/image" Target="../media/image252.png"/></Relationships>
</file>

<file path=ppt/slides/_rels/slide9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54.png"/><Relationship Id="rId7" Type="http://schemas.openxmlformats.org/officeDocument/2006/relationships/image" Target="../media/image258.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99.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8.png"/><Relationship Id="rId7" Type="http://schemas.openxmlformats.org/officeDocument/2006/relationships/image" Target="../media/image260.png"/><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259.png"/><Relationship Id="rId5" Type="http://schemas.openxmlformats.org/officeDocument/2006/relationships/image" Target="../media/image257.png"/><Relationship Id="rId4" Type="http://schemas.openxmlformats.org/officeDocument/2006/relationships/image" Target="../media/image2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artoon of a comic book character&#10;&#10;Description automatically generated">
            <a:extLst>
              <a:ext uri="{FF2B5EF4-FFF2-40B4-BE49-F238E27FC236}">
                <a16:creationId xmlns:a16="http://schemas.microsoft.com/office/drawing/2014/main" id="{B367C5C3-D0B8-A7FA-BDDA-25DB9BD268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68" y="498833"/>
            <a:ext cx="6852521" cy="5860334"/>
          </a:xfrm>
          <a:prstGeom prst="rect">
            <a:avLst/>
          </a:prstGeom>
        </p:spPr>
      </p:pic>
      <p:pic>
        <p:nvPicPr>
          <p:cNvPr id="12" name="Picture 11" descr="Logo&#10;&#10;Description automatically generated">
            <a:extLst>
              <a:ext uri="{FF2B5EF4-FFF2-40B4-BE49-F238E27FC236}">
                <a16:creationId xmlns:a16="http://schemas.microsoft.com/office/drawing/2014/main" id="{978AC4CB-CCB0-277C-D3CE-1F06533DE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2773" y="4036791"/>
            <a:ext cx="2525819" cy="2677472"/>
          </a:xfrm>
          <a:prstGeom prst="rect">
            <a:avLst/>
          </a:prstGeom>
        </p:spPr>
      </p:pic>
      <p:sp>
        <p:nvSpPr>
          <p:cNvPr id="2" name="Title 1">
            <a:extLst>
              <a:ext uri="{FF2B5EF4-FFF2-40B4-BE49-F238E27FC236}">
                <a16:creationId xmlns:a16="http://schemas.microsoft.com/office/drawing/2014/main" id="{6DBBC37F-34BB-86E9-BC21-2B7EE1F9F58A}"/>
              </a:ext>
            </a:extLst>
          </p:cNvPr>
          <p:cNvSpPr>
            <a:spLocks noGrp="1"/>
          </p:cNvSpPr>
          <p:nvPr>
            <p:ph type="ctrTitle"/>
          </p:nvPr>
        </p:nvSpPr>
        <p:spPr>
          <a:xfrm>
            <a:off x="8104862" y="2123319"/>
            <a:ext cx="3733730" cy="1395780"/>
          </a:xfrm>
        </p:spPr>
        <p:txBody>
          <a:bodyPr>
            <a:normAutofit fontScale="90000"/>
          </a:bodyPr>
          <a:lstStyle/>
          <a:p>
            <a:pPr algn="l"/>
            <a:r>
              <a:rPr lang="en-GB" sz="4900" b="1" dirty="0">
                <a:ea typeface="+mj-lt"/>
                <a:cs typeface="+mj-lt"/>
              </a:rPr>
              <a:t>JDK 18 - JDK 21:</a:t>
            </a:r>
            <a:r>
              <a:rPr lang="en-GB" sz="4400" b="1" dirty="0">
                <a:ea typeface="+mj-lt"/>
                <a:cs typeface="+mj-lt"/>
              </a:rPr>
              <a:t> </a:t>
            </a:r>
            <a:r>
              <a:rPr lang="en-GB" sz="4800" b="1" dirty="0">
                <a:ea typeface="+mj-lt"/>
                <a:cs typeface="+mj-lt"/>
              </a:rPr>
              <a:t>What’s new?</a:t>
            </a:r>
            <a:endParaRPr lang="en-US" b="1" dirty="0">
              <a:ea typeface="+mj-lt"/>
              <a:cs typeface="+mj-lt"/>
            </a:endParaRPr>
          </a:p>
        </p:txBody>
      </p:sp>
    </p:spTree>
    <p:extLst>
      <p:ext uri="{BB962C8B-B14F-4D97-AF65-F5344CB8AC3E}">
        <p14:creationId xmlns:p14="http://schemas.microsoft.com/office/powerpoint/2010/main" val="245987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a:t>
            </a:fld>
            <a:endParaRPr lang="en-GB" dirty="0"/>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400: UTF-8 by Default</a:t>
            </a:r>
            <a:endParaRPr lang="en-US" sz="1100" dirty="0"/>
          </a:p>
        </p:txBody>
      </p:sp>
      <p:sp>
        <p:nvSpPr>
          <p:cNvPr id="2" name="TextBox 1">
            <a:extLst>
              <a:ext uri="{FF2B5EF4-FFF2-40B4-BE49-F238E27FC236}">
                <a16:creationId xmlns:a16="http://schemas.microsoft.com/office/drawing/2014/main" id="{22B3D5C9-3A91-9251-11C0-3E8BA26334A3}"/>
              </a:ext>
            </a:extLst>
          </p:cNvPr>
          <p:cNvSpPr txBox="1"/>
          <p:nvPr/>
        </p:nvSpPr>
        <p:spPr>
          <a:xfrm>
            <a:off x="1041400" y="1602848"/>
            <a:ext cx="10312400" cy="1938992"/>
          </a:xfrm>
          <a:prstGeom prst="rect">
            <a:avLst/>
          </a:prstGeom>
          <a:noFill/>
        </p:spPr>
        <p:txBody>
          <a:bodyPr wrap="square" rtlCol="0">
            <a:spAutoFit/>
          </a:bodyPr>
          <a:lstStyle/>
          <a:p>
            <a:r>
              <a:rPr lang="en-US" sz="2000" dirty="0"/>
              <a:t>In JDK 18:</a:t>
            </a:r>
          </a:p>
          <a:p>
            <a:pPr marL="342900" indent="-342900">
              <a:buFont typeface="Arial" panose="020B0604020202020204" pitchFamily="34" charset="0"/>
              <a:buChar char="•"/>
            </a:pPr>
            <a:r>
              <a:rPr lang="en-US" sz="2000" dirty="0"/>
              <a:t>Methods of </a:t>
            </a:r>
            <a:r>
              <a:rPr lang="en-US" sz="2000" b="0" i="0" dirty="0" err="1">
                <a:solidFill>
                  <a:srgbClr val="333333"/>
                </a:solidFill>
                <a:effectLst/>
              </a:rPr>
              <a:t>java.nio.file.Files</a:t>
            </a:r>
            <a:r>
              <a:rPr lang="en-US" sz="2000" b="0" i="0" dirty="0">
                <a:solidFill>
                  <a:srgbClr val="333333"/>
                </a:solidFill>
                <a:effectLst/>
              </a:rPr>
              <a:t> are left intact and use UTF-8 by default</a:t>
            </a:r>
          </a:p>
          <a:p>
            <a:pPr marL="342900" indent="-342900">
              <a:buFont typeface="Arial" panose="020B0604020202020204" pitchFamily="34" charset="0"/>
              <a:buChar char="•"/>
            </a:pPr>
            <a:r>
              <a:rPr lang="en-US" sz="2000" dirty="0">
                <a:solidFill>
                  <a:srgbClr val="333333"/>
                </a:solidFill>
              </a:rPr>
              <a:t>Other APIs are using Charset. </a:t>
            </a:r>
            <a:r>
              <a:rPr lang="en-US" sz="2000" dirty="0" err="1">
                <a:solidFill>
                  <a:srgbClr val="333333"/>
                </a:solidFill>
              </a:rPr>
              <a:t>defaultCharset</a:t>
            </a:r>
            <a:r>
              <a:rPr lang="en-US" sz="2000" dirty="0">
                <a:solidFill>
                  <a:srgbClr val="333333"/>
                </a:solidFill>
              </a:rPr>
              <a:t>() which itself use -</a:t>
            </a:r>
            <a:r>
              <a:rPr lang="en-US" sz="2000" dirty="0" err="1">
                <a:solidFill>
                  <a:srgbClr val="333333"/>
                </a:solidFill>
              </a:rPr>
              <a:t>Dfile.encoding</a:t>
            </a:r>
            <a:endParaRPr lang="en-US" sz="2000" dirty="0">
              <a:solidFill>
                <a:srgbClr val="333333"/>
              </a:solidFill>
            </a:endParaRPr>
          </a:p>
          <a:p>
            <a:pPr marL="800100" lvl="1" indent="-342900">
              <a:buFont typeface="Arial" panose="020B0604020202020204" pitchFamily="34" charset="0"/>
              <a:buChar char="•"/>
            </a:pPr>
            <a:r>
              <a:rPr lang="en-US" sz="2000" dirty="0">
                <a:solidFill>
                  <a:srgbClr val="333333"/>
                </a:solidFill>
              </a:rPr>
              <a:t>By default, it’s UTF-8</a:t>
            </a:r>
          </a:p>
          <a:p>
            <a:pPr marL="800100" lvl="1" indent="-342900">
              <a:buFont typeface="Arial" panose="020B0604020202020204" pitchFamily="34" charset="0"/>
              <a:buChar char="•"/>
            </a:pPr>
            <a:r>
              <a:rPr lang="en-US" sz="2000" dirty="0">
                <a:solidFill>
                  <a:srgbClr val="333333"/>
                </a:solidFill>
              </a:rPr>
              <a:t>But if you set -</a:t>
            </a:r>
            <a:r>
              <a:rPr lang="en-US" sz="2000" dirty="0" err="1">
                <a:solidFill>
                  <a:srgbClr val="333333"/>
                </a:solidFill>
              </a:rPr>
              <a:t>Dfile.encoding</a:t>
            </a:r>
            <a:r>
              <a:rPr lang="en-US" sz="2000" dirty="0">
                <a:solidFill>
                  <a:srgbClr val="333333"/>
                </a:solidFill>
              </a:rPr>
              <a:t>=COMPAT, then it will look into -</a:t>
            </a:r>
            <a:r>
              <a:rPr lang="en-US" sz="2000" dirty="0" err="1">
                <a:solidFill>
                  <a:srgbClr val="333333"/>
                </a:solidFill>
              </a:rPr>
              <a:t>Dnative.encoding</a:t>
            </a:r>
            <a:r>
              <a:rPr lang="en-US" sz="2000" dirty="0">
                <a:solidFill>
                  <a:srgbClr val="333333"/>
                </a:solidFill>
              </a:rPr>
              <a:t>, which uses system encoding</a:t>
            </a:r>
            <a:endParaRPr lang="en-US" sz="2000" dirty="0"/>
          </a:p>
        </p:txBody>
      </p:sp>
      <p:sp>
        <p:nvSpPr>
          <p:cNvPr id="7" name="TextBox 6">
            <a:extLst>
              <a:ext uri="{FF2B5EF4-FFF2-40B4-BE49-F238E27FC236}">
                <a16:creationId xmlns:a16="http://schemas.microsoft.com/office/drawing/2014/main" id="{08A3F187-D9EE-8412-9F71-140CB2C6FDEF}"/>
              </a:ext>
            </a:extLst>
          </p:cNvPr>
          <p:cNvSpPr txBox="1"/>
          <p:nvPr/>
        </p:nvSpPr>
        <p:spPr>
          <a:xfrm>
            <a:off x="1041400" y="3717827"/>
            <a:ext cx="2871042" cy="1477328"/>
          </a:xfrm>
          <a:prstGeom prst="rect">
            <a:avLst/>
          </a:prstGeom>
          <a:solidFill>
            <a:srgbClr val="E0EDED"/>
          </a:solidFill>
        </p:spPr>
        <p:txBody>
          <a:bodyPr wrap="none" rtlCol="0">
            <a:spAutoFit/>
          </a:bodyPr>
          <a:lstStyle/>
          <a:p>
            <a:r>
              <a:rPr lang="en-US" dirty="0"/>
              <a:t>Scanner</a:t>
            </a:r>
          </a:p>
          <a:p>
            <a:r>
              <a:rPr lang="en-US" dirty="0" err="1"/>
              <a:t>InputStream</a:t>
            </a:r>
            <a:r>
              <a:rPr lang="en-US" dirty="0"/>
              <a:t>{</a:t>
            </a:r>
            <a:r>
              <a:rPr lang="en-US" dirty="0" err="1"/>
              <a:t>Reader|Writer</a:t>
            </a:r>
            <a:r>
              <a:rPr lang="en-US" dirty="0"/>
              <a:t>}</a:t>
            </a:r>
          </a:p>
          <a:p>
            <a:r>
              <a:rPr lang="en-US" dirty="0"/>
              <a:t>File{</a:t>
            </a:r>
            <a:r>
              <a:rPr lang="en-US" dirty="0" err="1"/>
              <a:t>Reader|Writer</a:t>
            </a:r>
            <a:r>
              <a:rPr lang="en-US" dirty="0"/>
              <a:t>}</a:t>
            </a:r>
          </a:p>
          <a:p>
            <a:r>
              <a:rPr lang="en-US" dirty="0"/>
              <a:t>Formatter</a:t>
            </a:r>
          </a:p>
          <a:p>
            <a:r>
              <a:rPr lang="en-US" dirty="0" err="1"/>
              <a:t>String.getBytes</a:t>
            </a:r>
            <a:r>
              <a:rPr lang="en-US" dirty="0"/>
              <a:t>()</a:t>
            </a:r>
          </a:p>
        </p:txBody>
      </p:sp>
      <p:sp>
        <p:nvSpPr>
          <p:cNvPr id="8" name="TextBox 7">
            <a:extLst>
              <a:ext uri="{FF2B5EF4-FFF2-40B4-BE49-F238E27FC236}">
                <a16:creationId xmlns:a16="http://schemas.microsoft.com/office/drawing/2014/main" id="{E54DE494-3D06-7F72-579B-C634B6892D50}"/>
              </a:ext>
            </a:extLst>
          </p:cNvPr>
          <p:cNvSpPr txBox="1"/>
          <p:nvPr/>
        </p:nvSpPr>
        <p:spPr>
          <a:xfrm>
            <a:off x="8777030" y="3929344"/>
            <a:ext cx="1820819" cy="369332"/>
          </a:xfrm>
          <a:prstGeom prst="rect">
            <a:avLst/>
          </a:prstGeom>
          <a:solidFill>
            <a:srgbClr val="E0EDED"/>
          </a:solidFill>
        </p:spPr>
        <p:txBody>
          <a:bodyPr wrap="none" rtlCol="0">
            <a:spAutoFit/>
          </a:bodyPr>
          <a:lstStyle/>
          <a:p>
            <a:r>
              <a:rPr lang="en-US" dirty="0" err="1"/>
              <a:t>java.nio.files.Files</a:t>
            </a:r>
            <a:endParaRPr lang="en-US" dirty="0"/>
          </a:p>
        </p:txBody>
      </p:sp>
      <p:sp>
        <p:nvSpPr>
          <p:cNvPr id="9" name="TextBox 8">
            <a:extLst>
              <a:ext uri="{FF2B5EF4-FFF2-40B4-BE49-F238E27FC236}">
                <a16:creationId xmlns:a16="http://schemas.microsoft.com/office/drawing/2014/main" id="{224C078B-26FA-FD8F-2001-99461131656A}"/>
              </a:ext>
            </a:extLst>
          </p:cNvPr>
          <p:cNvSpPr txBox="1"/>
          <p:nvPr/>
        </p:nvSpPr>
        <p:spPr>
          <a:xfrm>
            <a:off x="4770481" y="4087159"/>
            <a:ext cx="2472856" cy="369332"/>
          </a:xfrm>
          <a:prstGeom prst="rect">
            <a:avLst/>
          </a:prstGeom>
          <a:solidFill>
            <a:srgbClr val="E0EDED"/>
          </a:solidFill>
        </p:spPr>
        <p:txBody>
          <a:bodyPr wrap="none" rtlCol="0">
            <a:spAutoFit/>
          </a:bodyPr>
          <a:lstStyle/>
          <a:p>
            <a:r>
              <a:rPr lang="en-US" dirty="0" err="1"/>
              <a:t>Charset.defaultCharset</a:t>
            </a:r>
            <a:r>
              <a:rPr lang="en-US" dirty="0"/>
              <a:t>()</a:t>
            </a:r>
          </a:p>
        </p:txBody>
      </p:sp>
      <p:sp>
        <p:nvSpPr>
          <p:cNvPr id="10" name="TextBox 9">
            <a:extLst>
              <a:ext uri="{FF2B5EF4-FFF2-40B4-BE49-F238E27FC236}">
                <a16:creationId xmlns:a16="http://schemas.microsoft.com/office/drawing/2014/main" id="{CBDD9453-134C-367D-F909-AD91D6061EBB}"/>
              </a:ext>
            </a:extLst>
          </p:cNvPr>
          <p:cNvSpPr txBox="1"/>
          <p:nvPr/>
        </p:nvSpPr>
        <p:spPr>
          <a:xfrm>
            <a:off x="9368609" y="5702300"/>
            <a:ext cx="737702" cy="369332"/>
          </a:xfrm>
          <a:prstGeom prst="rect">
            <a:avLst/>
          </a:prstGeom>
          <a:solidFill>
            <a:srgbClr val="E0EDED"/>
          </a:solidFill>
        </p:spPr>
        <p:txBody>
          <a:bodyPr wrap="none" rtlCol="0">
            <a:spAutoFit/>
          </a:bodyPr>
          <a:lstStyle/>
          <a:p>
            <a:r>
              <a:rPr lang="en-US" dirty="0"/>
              <a:t>UTF-8</a:t>
            </a:r>
          </a:p>
        </p:txBody>
      </p:sp>
      <p:sp>
        <p:nvSpPr>
          <p:cNvPr id="11" name="TextBox 10">
            <a:extLst>
              <a:ext uri="{FF2B5EF4-FFF2-40B4-BE49-F238E27FC236}">
                <a16:creationId xmlns:a16="http://schemas.microsoft.com/office/drawing/2014/main" id="{00FAEDBE-3054-1F93-3DA1-FD5665505D41}"/>
              </a:ext>
            </a:extLst>
          </p:cNvPr>
          <p:cNvSpPr txBox="1"/>
          <p:nvPr/>
        </p:nvSpPr>
        <p:spPr>
          <a:xfrm>
            <a:off x="7425509" y="5227421"/>
            <a:ext cx="1836337" cy="369332"/>
          </a:xfrm>
          <a:prstGeom prst="rect">
            <a:avLst/>
          </a:prstGeom>
          <a:solidFill>
            <a:srgbClr val="E0EDED"/>
          </a:solidFill>
        </p:spPr>
        <p:txBody>
          <a:bodyPr wrap="none" rtlCol="0">
            <a:spAutoFit/>
          </a:bodyPr>
          <a:lstStyle/>
          <a:p>
            <a:r>
              <a:rPr lang="en-US" dirty="0"/>
              <a:t>Empty or “UTF-8”</a:t>
            </a:r>
          </a:p>
        </p:txBody>
      </p:sp>
      <p:sp>
        <p:nvSpPr>
          <p:cNvPr id="13" name="TextBox 12">
            <a:extLst>
              <a:ext uri="{FF2B5EF4-FFF2-40B4-BE49-F238E27FC236}">
                <a16:creationId xmlns:a16="http://schemas.microsoft.com/office/drawing/2014/main" id="{3A0CDAC9-386B-CFC4-EBAD-267FF6BB7BA0}"/>
              </a:ext>
            </a:extLst>
          </p:cNvPr>
          <p:cNvSpPr txBox="1"/>
          <p:nvPr/>
        </p:nvSpPr>
        <p:spPr>
          <a:xfrm>
            <a:off x="4038600" y="5240121"/>
            <a:ext cx="1173526" cy="369332"/>
          </a:xfrm>
          <a:prstGeom prst="rect">
            <a:avLst/>
          </a:prstGeom>
          <a:solidFill>
            <a:srgbClr val="E0EDED"/>
          </a:solidFill>
        </p:spPr>
        <p:txBody>
          <a:bodyPr wrap="none" rtlCol="0">
            <a:spAutoFit/>
          </a:bodyPr>
          <a:lstStyle/>
          <a:p>
            <a:r>
              <a:rPr lang="en-US" dirty="0"/>
              <a:t>“COMPAT”</a:t>
            </a:r>
          </a:p>
        </p:txBody>
      </p:sp>
      <p:sp>
        <p:nvSpPr>
          <p:cNvPr id="14" name="TextBox 13">
            <a:extLst>
              <a:ext uri="{FF2B5EF4-FFF2-40B4-BE49-F238E27FC236}">
                <a16:creationId xmlns:a16="http://schemas.microsoft.com/office/drawing/2014/main" id="{1DC2503D-9BE3-E4F4-6B91-317ED8F96D66}"/>
              </a:ext>
            </a:extLst>
          </p:cNvPr>
          <p:cNvSpPr txBox="1"/>
          <p:nvPr/>
        </p:nvSpPr>
        <p:spPr>
          <a:xfrm>
            <a:off x="5203003" y="4708011"/>
            <a:ext cx="1607812" cy="369332"/>
          </a:xfrm>
          <a:prstGeom prst="rect">
            <a:avLst/>
          </a:prstGeom>
          <a:solidFill>
            <a:srgbClr val="E0EDED"/>
          </a:solidFill>
        </p:spPr>
        <p:txBody>
          <a:bodyPr wrap="none" rtlCol="0">
            <a:spAutoFit/>
          </a:bodyPr>
          <a:lstStyle/>
          <a:p>
            <a:r>
              <a:rPr lang="en-US" dirty="0"/>
              <a:t>-</a:t>
            </a:r>
            <a:r>
              <a:rPr lang="en-US" dirty="0" err="1"/>
              <a:t>Dfile.encoding</a:t>
            </a:r>
            <a:endParaRPr lang="en-US" dirty="0"/>
          </a:p>
        </p:txBody>
      </p:sp>
      <p:sp>
        <p:nvSpPr>
          <p:cNvPr id="15" name="TextBox 14">
            <a:extLst>
              <a:ext uri="{FF2B5EF4-FFF2-40B4-BE49-F238E27FC236}">
                <a16:creationId xmlns:a16="http://schemas.microsoft.com/office/drawing/2014/main" id="{77A35FDB-35B8-AEB1-4290-7986A7740739}"/>
              </a:ext>
            </a:extLst>
          </p:cNvPr>
          <p:cNvSpPr txBox="1"/>
          <p:nvPr/>
        </p:nvSpPr>
        <p:spPr>
          <a:xfrm>
            <a:off x="2476921" y="5702300"/>
            <a:ext cx="1893595" cy="369332"/>
          </a:xfrm>
          <a:prstGeom prst="rect">
            <a:avLst/>
          </a:prstGeom>
          <a:solidFill>
            <a:srgbClr val="E0EDED"/>
          </a:solidFill>
        </p:spPr>
        <p:txBody>
          <a:bodyPr wrap="none" rtlCol="0">
            <a:spAutoFit/>
          </a:bodyPr>
          <a:lstStyle/>
          <a:p>
            <a:r>
              <a:rPr lang="en-US" dirty="0"/>
              <a:t>-</a:t>
            </a:r>
            <a:r>
              <a:rPr lang="en-US" dirty="0" err="1"/>
              <a:t>Dnative.encoding</a:t>
            </a:r>
            <a:endParaRPr lang="en-US" dirty="0"/>
          </a:p>
        </p:txBody>
      </p:sp>
      <p:sp>
        <p:nvSpPr>
          <p:cNvPr id="16" name="TextBox 15">
            <a:extLst>
              <a:ext uri="{FF2B5EF4-FFF2-40B4-BE49-F238E27FC236}">
                <a16:creationId xmlns:a16="http://schemas.microsoft.com/office/drawing/2014/main" id="{AF687FD0-01A1-59EA-95A4-91E5283683A9}"/>
              </a:ext>
            </a:extLst>
          </p:cNvPr>
          <p:cNvSpPr txBox="1"/>
          <p:nvPr/>
        </p:nvSpPr>
        <p:spPr>
          <a:xfrm>
            <a:off x="838200" y="6183316"/>
            <a:ext cx="1453539" cy="369332"/>
          </a:xfrm>
          <a:prstGeom prst="rect">
            <a:avLst/>
          </a:prstGeom>
          <a:solidFill>
            <a:srgbClr val="E0EDED"/>
          </a:solidFill>
        </p:spPr>
        <p:txBody>
          <a:bodyPr wrap="none" rtlCol="0">
            <a:spAutoFit/>
          </a:bodyPr>
          <a:lstStyle/>
          <a:p>
            <a:r>
              <a:rPr lang="en-US" dirty="0"/>
              <a:t>System locale</a:t>
            </a:r>
          </a:p>
        </p:txBody>
      </p:sp>
      <p:grpSp>
        <p:nvGrpSpPr>
          <p:cNvPr id="19" name="Group 18">
            <a:extLst>
              <a:ext uri="{FF2B5EF4-FFF2-40B4-BE49-F238E27FC236}">
                <a16:creationId xmlns:a16="http://schemas.microsoft.com/office/drawing/2014/main" id="{4AD110A7-72C4-D3E4-3A87-39991259F42F}"/>
              </a:ext>
            </a:extLst>
          </p:cNvPr>
          <p:cNvGrpSpPr/>
          <p:nvPr/>
        </p:nvGrpSpPr>
        <p:grpSpPr>
          <a:xfrm>
            <a:off x="3919880" y="3419220"/>
            <a:ext cx="1376640" cy="640080"/>
            <a:chOff x="3919880" y="3419220"/>
            <a:chExt cx="1376640" cy="64008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29477301-4A8D-0EA4-F389-944ED7696526}"/>
                    </a:ext>
                  </a:extLst>
                </p14:cNvPr>
                <p14:cNvContentPartPr/>
                <p14:nvPr/>
              </p14:nvContentPartPr>
              <p14:xfrm>
                <a:off x="3919880" y="3419220"/>
                <a:ext cx="1343520" cy="640080"/>
              </p14:xfrm>
            </p:contentPart>
          </mc:Choice>
          <mc:Fallback xmlns="">
            <p:pic>
              <p:nvPicPr>
                <p:cNvPr id="17" name="Ink 16">
                  <a:extLst>
                    <a:ext uri="{FF2B5EF4-FFF2-40B4-BE49-F238E27FC236}">
                      <a16:creationId xmlns:a16="http://schemas.microsoft.com/office/drawing/2014/main" id="{29477301-4A8D-0EA4-F389-944ED7696526}"/>
                    </a:ext>
                  </a:extLst>
                </p:cNvPr>
                <p:cNvPicPr/>
                <p:nvPr/>
              </p:nvPicPr>
              <p:blipFill>
                <a:blip r:embed="rId4"/>
                <a:stretch>
                  <a:fillRect/>
                </a:stretch>
              </p:blipFill>
              <p:spPr>
                <a:xfrm>
                  <a:off x="3883880" y="3383220"/>
                  <a:ext cx="141516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AF431A93-E7FA-C3DA-5351-C040D501E296}"/>
                    </a:ext>
                  </a:extLst>
                </p14:cNvPr>
                <p14:cNvContentPartPr/>
                <p14:nvPr/>
              </p14:nvContentPartPr>
              <p14:xfrm>
                <a:off x="5085200" y="3689220"/>
                <a:ext cx="211320" cy="308520"/>
              </p14:xfrm>
            </p:contentPart>
          </mc:Choice>
          <mc:Fallback xmlns="">
            <p:pic>
              <p:nvPicPr>
                <p:cNvPr id="18" name="Ink 17">
                  <a:extLst>
                    <a:ext uri="{FF2B5EF4-FFF2-40B4-BE49-F238E27FC236}">
                      <a16:creationId xmlns:a16="http://schemas.microsoft.com/office/drawing/2014/main" id="{AF431A93-E7FA-C3DA-5351-C040D501E296}"/>
                    </a:ext>
                  </a:extLst>
                </p:cNvPr>
                <p:cNvPicPr/>
                <p:nvPr/>
              </p:nvPicPr>
              <p:blipFill>
                <a:blip r:embed="rId6"/>
                <a:stretch>
                  <a:fillRect/>
                </a:stretch>
              </p:blipFill>
              <p:spPr>
                <a:xfrm>
                  <a:off x="5049560" y="3653580"/>
                  <a:ext cx="282960" cy="380160"/>
                </a:xfrm>
                <a:prstGeom prst="rect">
                  <a:avLst/>
                </a:prstGeom>
              </p:spPr>
            </p:pic>
          </mc:Fallback>
        </mc:AlternateContent>
      </p:grpSp>
      <p:grpSp>
        <p:nvGrpSpPr>
          <p:cNvPr id="22" name="Group 21">
            <a:extLst>
              <a:ext uri="{FF2B5EF4-FFF2-40B4-BE49-F238E27FC236}">
                <a16:creationId xmlns:a16="http://schemas.microsoft.com/office/drawing/2014/main" id="{6BF2FBEC-357F-CA5B-8A73-D7D48F36D65D}"/>
              </a:ext>
            </a:extLst>
          </p:cNvPr>
          <p:cNvGrpSpPr/>
          <p:nvPr/>
        </p:nvGrpSpPr>
        <p:grpSpPr>
          <a:xfrm>
            <a:off x="9579080" y="4588500"/>
            <a:ext cx="202320" cy="960840"/>
            <a:chOff x="9579080" y="4588500"/>
            <a:chExt cx="202320" cy="96084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6AECB7A9-0BB0-BE77-532D-18E5A2FEF7C0}"/>
                    </a:ext>
                  </a:extLst>
                </p14:cNvPr>
                <p14:cNvContentPartPr/>
                <p14:nvPr/>
              </p14:nvContentPartPr>
              <p14:xfrm>
                <a:off x="9675200" y="4588500"/>
                <a:ext cx="24480" cy="943920"/>
              </p14:xfrm>
            </p:contentPart>
          </mc:Choice>
          <mc:Fallback xmlns="">
            <p:pic>
              <p:nvPicPr>
                <p:cNvPr id="20" name="Ink 19">
                  <a:extLst>
                    <a:ext uri="{FF2B5EF4-FFF2-40B4-BE49-F238E27FC236}">
                      <a16:creationId xmlns:a16="http://schemas.microsoft.com/office/drawing/2014/main" id="{6AECB7A9-0BB0-BE77-532D-18E5A2FEF7C0}"/>
                    </a:ext>
                  </a:extLst>
                </p:cNvPr>
                <p:cNvPicPr/>
                <p:nvPr/>
              </p:nvPicPr>
              <p:blipFill>
                <a:blip r:embed="rId8"/>
                <a:stretch>
                  <a:fillRect/>
                </a:stretch>
              </p:blipFill>
              <p:spPr>
                <a:xfrm>
                  <a:off x="9639560" y="4552500"/>
                  <a:ext cx="96120" cy="101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C3555B92-3D48-1F1F-E281-B34C6F83D78E}"/>
                    </a:ext>
                  </a:extLst>
                </p14:cNvPr>
                <p14:cNvContentPartPr/>
                <p14:nvPr/>
              </p14:nvContentPartPr>
              <p14:xfrm>
                <a:off x="9579080" y="5276820"/>
                <a:ext cx="202320" cy="272520"/>
              </p14:xfrm>
            </p:contentPart>
          </mc:Choice>
          <mc:Fallback xmlns="">
            <p:pic>
              <p:nvPicPr>
                <p:cNvPr id="21" name="Ink 20">
                  <a:extLst>
                    <a:ext uri="{FF2B5EF4-FFF2-40B4-BE49-F238E27FC236}">
                      <a16:creationId xmlns:a16="http://schemas.microsoft.com/office/drawing/2014/main" id="{C3555B92-3D48-1F1F-E281-B34C6F83D78E}"/>
                    </a:ext>
                  </a:extLst>
                </p:cNvPr>
                <p:cNvPicPr/>
                <p:nvPr/>
              </p:nvPicPr>
              <p:blipFill>
                <a:blip r:embed="rId10"/>
                <a:stretch>
                  <a:fillRect/>
                </a:stretch>
              </p:blipFill>
              <p:spPr>
                <a:xfrm>
                  <a:off x="9543440" y="5241180"/>
                  <a:ext cx="273960" cy="344160"/>
                </a:xfrm>
                <a:prstGeom prst="rect">
                  <a:avLst/>
                </a:prstGeom>
              </p:spPr>
            </p:pic>
          </mc:Fallback>
        </mc:AlternateContent>
      </p:grpSp>
      <p:grpSp>
        <p:nvGrpSpPr>
          <p:cNvPr id="25" name="Group 24">
            <a:extLst>
              <a:ext uri="{FF2B5EF4-FFF2-40B4-BE49-F238E27FC236}">
                <a16:creationId xmlns:a16="http://schemas.microsoft.com/office/drawing/2014/main" id="{73D4C915-5404-47E1-EC06-DBCC7737F661}"/>
              </a:ext>
            </a:extLst>
          </p:cNvPr>
          <p:cNvGrpSpPr/>
          <p:nvPr/>
        </p:nvGrpSpPr>
        <p:grpSpPr>
          <a:xfrm>
            <a:off x="5873600" y="4446660"/>
            <a:ext cx="121320" cy="342720"/>
            <a:chOff x="5873600" y="4446660"/>
            <a:chExt cx="121320" cy="342720"/>
          </a:xfrm>
        </p:grpSpPr>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9A51E5D0-637C-2F53-5938-D9AB61717AE8}"/>
                    </a:ext>
                  </a:extLst>
                </p14:cNvPr>
                <p14:cNvContentPartPr/>
                <p14:nvPr/>
              </p14:nvContentPartPr>
              <p14:xfrm>
                <a:off x="5907440" y="4446660"/>
                <a:ext cx="38880" cy="278280"/>
              </p14:xfrm>
            </p:contentPart>
          </mc:Choice>
          <mc:Fallback xmlns="">
            <p:pic>
              <p:nvPicPr>
                <p:cNvPr id="23" name="Ink 22">
                  <a:extLst>
                    <a:ext uri="{FF2B5EF4-FFF2-40B4-BE49-F238E27FC236}">
                      <a16:creationId xmlns:a16="http://schemas.microsoft.com/office/drawing/2014/main" id="{9A51E5D0-637C-2F53-5938-D9AB61717AE8}"/>
                    </a:ext>
                  </a:extLst>
                </p:cNvPr>
                <p:cNvPicPr/>
                <p:nvPr/>
              </p:nvPicPr>
              <p:blipFill>
                <a:blip r:embed="rId12"/>
                <a:stretch>
                  <a:fillRect/>
                </a:stretch>
              </p:blipFill>
              <p:spPr>
                <a:xfrm>
                  <a:off x="5871440" y="4410660"/>
                  <a:ext cx="1105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1AC8005D-67CF-DA19-D701-5545A3AF9229}"/>
                    </a:ext>
                  </a:extLst>
                </p14:cNvPr>
                <p14:cNvContentPartPr/>
                <p14:nvPr/>
              </p14:nvContentPartPr>
              <p14:xfrm>
                <a:off x="5873600" y="4610820"/>
                <a:ext cx="121320" cy="178560"/>
              </p14:xfrm>
            </p:contentPart>
          </mc:Choice>
          <mc:Fallback xmlns="">
            <p:pic>
              <p:nvPicPr>
                <p:cNvPr id="24" name="Ink 23">
                  <a:extLst>
                    <a:ext uri="{FF2B5EF4-FFF2-40B4-BE49-F238E27FC236}">
                      <a16:creationId xmlns:a16="http://schemas.microsoft.com/office/drawing/2014/main" id="{1AC8005D-67CF-DA19-D701-5545A3AF9229}"/>
                    </a:ext>
                  </a:extLst>
                </p:cNvPr>
                <p:cNvPicPr/>
                <p:nvPr/>
              </p:nvPicPr>
              <p:blipFill>
                <a:blip r:embed="rId14"/>
                <a:stretch>
                  <a:fillRect/>
                </a:stretch>
              </p:blipFill>
              <p:spPr>
                <a:xfrm>
                  <a:off x="5837960" y="4574820"/>
                  <a:ext cx="192960" cy="25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6" name="Ink 25">
                <a:extLst>
                  <a:ext uri="{FF2B5EF4-FFF2-40B4-BE49-F238E27FC236}">
                    <a16:creationId xmlns:a16="http://schemas.microsoft.com/office/drawing/2014/main" id="{84EEB01D-97CE-0F91-63E5-84EA31015296}"/>
                  </a:ext>
                </a:extLst>
              </p14:cNvPr>
              <p14:cNvContentPartPr/>
              <p14:nvPr/>
            </p14:nvContentPartPr>
            <p14:xfrm>
              <a:off x="6879440" y="4986660"/>
              <a:ext cx="601920" cy="204120"/>
            </p14:xfrm>
          </p:contentPart>
        </mc:Choice>
        <mc:Fallback xmlns="">
          <p:pic>
            <p:nvPicPr>
              <p:cNvPr id="26" name="Ink 25">
                <a:extLst>
                  <a:ext uri="{FF2B5EF4-FFF2-40B4-BE49-F238E27FC236}">
                    <a16:creationId xmlns:a16="http://schemas.microsoft.com/office/drawing/2014/main" id="{84EEB01D-97CE-0F91-63E5-84EA31015296}"/>
                  </a:ext>
                </a:extLst>
              </p:cNvPr>
              <p:cNvPicPr/>
              <p:nvPr/>
            </p:nvPicPr>
            <p:blipFill>
              <a:blip r:embed="rId16"/>
              <a:stretch>
                <a:fillRect/>
              </a:stretch>
            </p:blipFill>
            <p:spPr>
              <a:xfrm>
                <a:off x="6843440" y="4950660"/>
                <a:ext cx="673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Ink 27">
                <a:extLst>
                  <a:ext uri="{FF2B5EF4-FFF2-40B4-BE49-F238E27FC236}">
                    <a16:creationId xmlns:a16="http://schemas.microsoft.com/office/drawing/2014/main" id="{1C053E53-AA7E-D25A-F217-49F881CC47BB}"/>
                  </a:ext>
                </a:extLst>
              </p14:cNvPr>
              <p14:cNvContentPartPr/>
              <p14:nvPr/>
            </p14:nvContentPartPr>
            <p14:xfrm>
              <a:off x="8610600" y="5676740"/>
              <a:ext cx="666000" cy="334800"/>
            </p14:xfrm>
          </p:contentPart>
        </mc:Choice>
        <mc:Fallback xmlns="">
          <p:pic>
            <p:nvPicPr>
              <p:cNvPr id="28" name="Ink 27">
                <a:extLst>
                  <a:ext uri="{FF2B5EF4-FFF2-40B4-BE49-F238E27FC236}">
                    <a16:creationId xmlns:a16="http://schemas.microsoft.com/office/drawing/2014/main" id="{1C053E53-AA7E-D25A-F217-49F881CC47BB}"/>
                  </a:ext>
                </a:extLst>
              </p:cNvPr>
              <p:cNvPicPr/>
              <p:nvPr/>
            </p:nvPicPr>
            <p:blipFill>
              <a:blip r:embed="rId18"/>
              <a:stretch>
                <a:fillRect/>
              </a:stretch>
            </p:blipFill>
            <p:spPr>
              <a:xfrm>
                <a:off x="8574960" y="5640740"/>
                <a:ext cx="737640" cy="406440"/>
              </a:xfrm>
              <a:prstGeom prst="rect">
                <a:avLst/>
              </a:prstGeom>
            </p:spPr>
          </p:pic>
        </mc:Fallback>
      </mc:AlternateContent>
      <p:grpSp>
        <p:nvGrpSpPr>
          <p:cNvPr id="34" name="Group 33">
            <a:extLst>
              <a:ext uri="{FF2B5EF4-FFF2-40B4-BE49-F238E27FC236}">
                <a16:creationId xmlns:a16="http://schemas.microsoft.com/office/drawing/2014/main" id="{5829CA11-3F69-D23E-833D-C4F1F838BAE9}"/>
              </a:ext>
            </a:extLst>
          </p:cNvPr>
          <p:cNvGrpSpPr/>
          <p:nvPr/>
        </p:nvGrpSpPr>
        <p:grpSpPr>
          <a:xfrm>
            <a:off x="3423440" y="5399940"/>
            <a:ext cx="597600" cy="384480"/>
            <a:chOff x="3423440" y="5399940"/>
            <a:chExt cx="597600" cy="384480"/>
          </a:xfrm>
        </p:grpSpPr>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7FB3991A-2172-10EA-F97A-F82B76055212}"/>
                    </a:ext>
                  </a:extLst>
                </p14:cNvPr>
                <p14:cNvContentPartPr/>
                <p14:nvPr/>
              </p14:nvContentPartPr>
              <p14:xfrm>
                <a:off x="3423440" y="5399940"/>
                <a:ext cx="597600" cy="327600"/>
              </p14:xfrm>
            </p:contentPart>
          </mc:Choice>
          <mc:Fallback xmlns="">
            <p:pic>
              <p:nvPicPr>
                <p:cNvPr id="32" name="Ink 31">
                  <a:extLst>
                    <a:ext uri="{FF2B5EF4-FFF2-40B4-BE49-F238E27FC236}">
                      <a16:creationId xmlns:a16="http://schemas.microsoft.com/office/drawing/2014/main" id="{7FB3991A-2172-10EA-F97A-F82B76055212}"/>
                    </a:ext>
                  </a:extLst>
                </p:cNvPr>
                <p:cNvPicPr/>
                <p:nvPr/>
              </p:nvPicPr>
              <p:blipFill>
                <a:blip r:embed="rId20"/>
                <a:stretch>
                  <a:fillRect/>
                </a:stretch>
              </p:blipFill>
              <p:spPr>
                <a:xfrm>
                  <a:off x="3387800" y="5364300"/>
                  <a:ext cx="6692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40168287-F89D-5211-08D5-E698E9CD3021}"/>
                    </a:ext>
                  </a:extLst>
                </p14:cNvPr>
                <p14:cNvContentPartPr/>
                <p14:nvPr/>
              </p14:nvContentPartPr>
              <p14:xfrm>
                <a:off x="3443240" y="5532060"/>
                <a:ext cx="188280" cy="252360"/>
              </p14:xfrm>
            </p:contentPart>
          </mc:Choice>
          <mc:Fallback xmlns="">
            <p:pic>
              <p:nvPicPr>
                <p:cNvPr id="33" name="Ink 32">
                  <a:extLst>
                    <a:ext uri="{FF2B5EF4-FFF2-40B4-BE49-F238E27FC236}">
                      <a16:creationId xmlns:a16="http://schemas.microsoft.com/office/drawing/2014/main" id="{40168287-F89D-5211-08D5-E698E9CD3021}"/>
                    </a:ext>
                  </a:extLst>
                </p:cNvPr>
                <p:cNvPicPr/>
                <p:nvPr/>
              </p:nvPicPr>
              <p:blipFill>
                <a:blip r:embed="rId22"/>
                <a:stretch>
                  <a:fillRect/>
                </a:stretch>
              </p:blipFill>
              <p:spPr>
                <a:xfrm>
                  <a:off x="3407600" y="5496420"/>
                  <a:ext cx="259920" cy="324000"/>
                </a:xfrm>
                <a:prstGeom prst="rect">
                  <a:avLst/>
                </a:prstGeom>
              </p:spPr>
            </p:pic>
          </mc:Fallback>
        </mc:AlternateContent>
      </p:grpSp>
      <p:grpSp>
        <p:nvGrpSpPr>
          <p:cNvPr id="38" name="Group 37">
            <a:extLst>
              <a:ext uri="{FF2B5EF4-FFF2-40B4-BE49-F238E27FC236}">
                <a16:creationId xmlns:a16="http://schemas.microsoft.com/office/drawing/2014/main" id="{45A2564F-66D6-9957-5A3D-E200171E1556}"/>
              </a:ext>
            </a:extLst>
          </p:cNvPr>
          <p:cNvGrpSpPr/>
          <p:nvPr/>
        </p:nvGrpSpPr>
        <p:grpSpPr>
          <a:xfrm>
            <a:off x="2394200" y="6203460"/>
            <a:ext cx="760680" cy="442440"/>
            <a:chOff x="2394200" y="6203460"/>
            <a:chExt cx="760680" cy="442440"/>
          </a:xfrm>
        </p:grpSpPr>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3A0E77E0-AA96-257F-3FEA-36D2F6C94F93}"/>
                    </a:ext>
                  </a:extLst>
                </p14:cNvPr>
                <p14:cNvContentPartPr/>
                <p14:nvPr/>
              </p14:nvContentPartPr>
              <p14:xfrm>
                <a:off x="2403920" y="6203460"/>
                <a:ext cx="750960" cy="387000"/>
              </p14:xfrm>
            </p:contentPart>
          </mc:Choice>
          <mc:Fallback xmlns="">
            <p:pic>
              <p:nvPicPr>
                <p:cNvPr id="36" name="Ink 35">
                  <a:extLst>
                    <a:ext uri="{FF2B5EF4-FFF2-40B4-BE49-F238E27FC236}">
                      <a16:creationId xmlns:a16="http://schemas.microsoft.com/office/drawing/2014/main" id="{3A0E77E0-AA96-257F-3FEA-36D2F6C94F93}"/>
                    </a:ext>
                  </a:extLst>
                </p:cNvPr>
                <p:cNvPicPr/>
                <p:nvPr/>
              </p:nvPicPr>
              <p:blipFill>
                <a:blip r:embed="rId24"/>
                <a:stretch>
                  <a:fillRect/>
                </a:stretch>
              </p:blipFill>
              <p:spPr>
                <a:xfrm>
                  <a:off x="2368280" y="6167460"/>
                  <a:ext cx="8226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7" name="Ink 36">
                  <a:extLst>
                    <a:ext uri="{FF2B5EF4-FFF2-40B4-BE49-F238E27FC236}">
                      <a16:creationId xmlns:a16="http://schemas.microsoft.com/office/drawing/2014/main" id="{B1EAC08C-5C16-117F-3663-7C921A64CF7F}"/>
                    </a:ext>
                  </a:extLst>
                </p14:cNvPr>
                <p14:cNvContentPartPr/>
                <p14:nvPr/>
              </p14:nvContentPartPr>
              <p14:xfrm>
                <a:off x="2394200" y="6453660"/>
                <a:ext cx="159480" cy="192240"/>
              </p14:xfrm>
            </p:contentPart>
          </mc:Choice>
          <mc:Fallback xmlns="">
            <p:pic>
              <p:nvPicPr>
                <p:cNvPr id="37" name="Ink 36">
                  <a:extLst>
                    <a:ext uri="{FF2B5EF4-FFF2-40B4-BE49-F238E27FC236}">
                      <a16:creationId xmlns:a16="http://schemas.microsoft.com/office/drawing/2014/main" id="{B1EAC08C-5C16-117F-3663-7C921A64CF7F}"/>
                    </a:ext>
                  </a:extLst>
                </p:cNvPr>
                <p:cNvPicPr/>
                <p:nvPr/>
              </p:nvPicPr>
              <p:blipFill>
                <a:blip r:embed="rId26"/>
                <a:stretch>
                  <a:fillRect/>
                </a:stretch>
              </p:blipFill>
              <p:spPr>
                <a:xfrm>
                  <a:off x="2358200" y="6417660"/>
                  <a:ext cx="231120" cy="26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9" name="Ink 38">
                <a:extLst>
                  <a:ext uri="{FF2B5EF4-FFF2-40B4-BE49-F238E27FC236}">
                    <a16:creationId xmlns:a16="http://schemas.microsoft.com/office/drawing/2014/main" id="{270AF58E-6D2E-7889-44C8-FFD449CC809F}"/>
                  </a:ext>
                </a:extLst>
              </p14:cNvPr>
              <p14:cNvContentPartPr/>
              <p14:nvPr/>
            </p14:nvContentPartPr>
            <p14:xfrm>
              <a:off x="4718540" y="4912860"/>
              <a:ext cx="405000" cy="327240"/>
            </p14:xfrm>
          </p:contentPart>
        </mc:Choice>
        <mc:Fallback xmlns="">
          <p:pic>
            <p:nvPicPr>
              <p:cNvPr id="39" name="Ink 38">
                <a:extLst>
                  <a:ext uri="{FF2B5EF4-FFF2-40B4-BE49-F238E27FC236}">
                    <a16:creationId xmlns:a16="http://schemas.microsoft.com/office/drawing/2014/main" id="{270AF58E-6D2E-7889-44C8-FFD449CC809F}"/>
                  </a:ext>
                </a:extLst>
              </p:cNvPr>
              <p:cNvPicPr/>
              <p:nvPr/>
            </p:nvPicPr>
            <p:blipFill>
              <a:blip r:embed="rId28"/>
              <a:stretch>
                <a:fillRect/>
              </a:stretch>
            </p:blipFill>
            <p:spPr>
              <a:xfrm>
                <a:off x="4682540" y="4877220"/>
                <a:ext cx="476640" cy="398880"/>
              </a:xfrm>
              <a:prstGeom prst="rect">
                <a:avLst/>
              </a:prstGeom>
            </p:spPr>
          </p:pic>
        </mc:Fallback>
      </mc:AlternateContent>
      <p:sp>
        <p:nvSpPr>
          <p:cNvPr id="3" name="TextBox 2">
            <a:extLst>
              <a:ext uri="{FF2B5EF4-FFF2-40B4-BE49-F238E27FC236}">
                <a16:creationId xmlns:a16="http://schemas.microsoft.com/office/drawing/2014/main" id="{99C8ED97-5B63-BD4A-CEC5-2D09A8A9C42E}"/>
              </a:ext>
            </a:extLst>
          </p:cNvPr>
          <p:cNvSpPr txBox="1"/>
          <p:nvPr/>
        </p:nvSpPr>
        <p:spPr>
          <a:xfrm>
            <a:off x="1041400" y="726370"/>
            <a:ext cx="10482385" cy="707886"/>
          </a:xfrm>
          <a:prstGeom prst="rect">
            <a:avLst/>
          </a:prstGeom>
          <a:noFill/>
        </p:spPr>
        <p:txBody>
          <a:bodyPr wrap="square" rtlCol="0">
            <a:spAutoFit/>
          </a:bodyPr>
          <a:lstStyle/>
          <a:p>
            <a:r>
              <a:rPr lang="en-US" sz="2000" dirty="0"/>
              <a:t>In JDK 17:</a:t>
            </a:r>
          </a:p>
          <a:p>
            <a:pPr marL="342900" indent="-342900">
              <a:buFont typeface="Arial" panose="020B0604020202020204" pitchFamily="34" charset="0"/>
              <a:buChar char="•"/>
            </a:pPr>
            <a:r>
              <a:rPr lang="en-US" sz="2000" dirty="0"/>
              <a:t>New </a:t>
            </a:r>
            <a:r>
              <a:rPr lang="en-US" sz="2000" i="1" dirty="0"/>
              <a:t>-</a:t>
            </a:r>
            <a:r>
              <a:rPr lang="en-US" sz="2000" i="1" dirty="0" err="1">
                <a:solidFill>
                  <a:srgbClr val="333333"/>
                </a:solidFill>
              </a:rPr>
              <a:t>Dnative.encoding</a:t>
            </a:r>
            <a:r>
              <a:rPr lang="en-US" sz="2000" dirty="0">
                <a:solidFill>
                  <a:srgbClr val="333333"/>
                </a:solidFill>
              </a:rPr>
              <a:t> argument, which is always equal to system locale</a:t>
            </a:r>
            <a:endParaRPr lang="en-US" sz="2000" dirty="0"/>
          </a:p>
        </p:txBody>
      </p:sp>
    </p:spTree>
    <p:extLst>
      <p:ext uri="{BB962C8B-B14F-4D97-AF65-F5344CB8AC3E}">
        <p14:creationId xmlns:p14="http://schemas.microsoft.com/office/powerpoint/2010/main" val="275693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7" name="Picture 6">
            <a:extLst>
              <a:ext uri="{FF2B5EF4-FFF2-40B4-BE49-F238E27FC236}">
                <a16:creationId xmlns:a16="http://schemas.microsoft.com/office/drawing/2014/main" id="{2F29BA93-2168-BE55-B0A4-26E921612EAD}"/>
              </a:ext>
            </a:extLst>
          </p:cNvPr>
          <p:cNvPicPr>
            <a:picLocks noChangeAspect="1"/>
          </p:cNvPicPr>
          <p:nvPr/>
        </p:nvPicPr>
        <p:blipFill>
          <a:blip r:embed="rId3"/>
          <a:stretch>
            <a:fillRect/>
          </a:stretch>
        </p:blipFill>
        <p:spPr>
          <a:xfrm>
            <a:off x="654627" y="681819"/>
            <a:ext cx="8524310" cy="3100470"/>
          </a:xfrm>
          <a:prstGeom prst="rect">
            <a:avLst/>
          </a:prstGeom>
        </p:spPr>
      </p:pic>
      <p:pic>
        <p:nvPicPr>
          <p:cNvPr id="9" name="Picture 8">
            <a:extLst>
              <a:ext uri="{FF2B5EF4-FFF2-40B4-BE49-F238E27FC236}">
                <a16:creationId xmlns:a16="http://schemas.microsoft.com/office/drawing/2014/main" id="{4BB823EC-D8E5-DA5B-E2E6-2B685F29200A}"/>
              </a:ext>
            </a:extLst>
          </p:cNvPr>
          <p:cNvPicPr>
            <a:picLocks noChangeAspect="1"/>
          </p:cNvPicPr>
          <p:nvPr/>
        </p:nvPicPr>
        <p:blipFill>
          <a:blip r:embed="rId4"/>
          <a:stretch>
            <a:fillRect/>
          </a:stretch>
        </p:blipFill>
        <p:spPr>
          <a:xfrm>
            <a:off x="363682" y="3927726"/>
            <a:ext cx="11263745" cy="2283191"/>
          </a:xfrm>
          <a:prstGeom prst="rect">
            <a:avLst/>
          </a:prstGeom>
        </p:spPr>
      </p:pic>
    </p:spTree>
    <p:extLst>
      <p:ext uri="{BB962C8B-B14F-4D97-AF65-F5344CB8AC3E}">
        <p14:creationId xmlns:p14="http://schemas.microsoft.com/office/powerpoint/2010/main" val="338425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916AABD-E7E2-5DEB-00FF-86DBABA223E4}"/>
              </a:ext>
            </a:extLst>
          </p:cNvPr>
          <p:cNvPicPr>
            <a:picLocks noChangeAspect="1"/>
          </p:cNvPicPr>
          <p:nvPr/>
        </p:nvPicPr>
        <p:blipFill>
          <a:blip r:embed="rId3"/>
          <a:stretch>
            <a:fillRect/>
          </a:stretch>
        </p:blipFill>
        <p:spPr>
          <a:xfrm>
            <a:off x="7737317" y="1171769"/>
            <a:ext cx="2962275" cy="4914900"/>
          </a:xfrm>
          <a:prstGeom prst="rect">
            <a:avLst/>
          </a:prstGeom>
        </p:spPr>
      </p:pic>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rot="5400000">
            <a:off x="10335284" y="895118"/>
            <a:ext cx="3164791"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9353808" y="6395266"/>
            <a:ext cx="2743200" cy="365125"/>
          </a:xfrm>
        </p:spPr>
        <p:txBody>
          <a:bodyPr/>
          <a:lstStyle/>
          <a:p>
            <a:fld id="{435ED8F4-E27D-48E5-A22E-AFDE7268BB8A}" type="slidenum">
              <a:rPr lang="en-GB" smtClean="0"/>
              <a:t>101</a:t>
            </a:fld>
            <a:endParaRPr lang="en-GB" dirty="0"/>
          </a:p>
        </p:txBody>
      </p:sp>
      <p:pic>
        <p:nvPicPr>
          <p:cNvPr id="17" name="Picture 16">
            <a:extLst>
              <a:ext uri="{FF2B5EF4-FFF2-40B4-BE49-F238E27FC236}">
                <a16:creationId xmlns:a16="http://schemas.microsoft.com/office/drawing/2014/main" id="{2E46FA15-047A-366D-F599-DAA2B0BD0FBE}"/>
              </a:ext>
            </a:extLst>
          </p:cNvPr>
          <p:cNvPicPr>
            <a:picLocks noChangeAspect="1"/>
          </p:cNvPicPr>
          <p:nvPr/>
        </p:nvPicPr>
        <p:blipFill>
          <a:blip r:embed="rId4"/>
          <a:stretch>
            <a:fillRect/>
          </a:stretch>
        </p:blipFill>
        <p:spPr>
          <a:xfrm>
            <a:off x="752660" y="640339"/>
            <a:ext cx="2933700" cy="5286375"/>
          </a:xfrm>
          <a:prstGeom prst="rect">
            <a:avLst/>
          </a:prstGeom>
        </p:spPr>
      </p:pic>
      <p:pic>
        <p:nvPicPr>
          <p:cNvPr id="23" name="Picture 22">
            <a:extLst>
              <a:ext uri="{FF2B5EF4-FFF2-40B4-BE49-F238E27FC236}">
                <a16:creationId xmlns:a16="http://schemas.microsoft.com/office/drawing/2014/main" id="{69D79FAE-EFEC-164A-53EB-3265B76B6473}"/>
              </a:ext>
            </a:extLst>
          </p:cNvPr>
          <p:cNvPicPr>
            <a:picLocks noChangeAspect="1"/>
          </p:cNvPicPr>
          <p:nvPr/>
        </p:nvPicPr>
        <p:blipFill>
          <a:blip r:embed="rId5"/>
          <a:stretch>
            <a:fillRect/>
          </a:stretch>
        </p:blipFill>
        <p:spPr>
          <a:xfrm>
            <a:off x="7623017" y="97609"/>
            <a:ext cx="3076575" cy="1457325"/>
          </a:xfrm>
          <a:prstGeom prst="rect">
            <a:avLst/>
          </a:prstGeom>
        </p:spPr>
      </p:pic>
      <p:pic>
        <p:nvPicPr>
          <p:cNvPr id="11" name="Picture 10">
            <a:extLst>
              <a:ext uri="{FF2B5EF4-FFF2-40B4-BE49-F238E27FC236}">
                <a16:creationId xmlns:a16="http://schemas.microsoft.com/office/drawing/2014/main" id="{FDA493E7-21E4-DC5E-C32E-DA8B7CC1D203}"/>
              </a:ext>
            </a:extLst>
          </p:cNvPr>
          <p:cNvPicPr>
            <a:picLocks noChangeAspect="1"/>
          </p:cNvPicPr>
          <p:nvPr/>
        </p:nvPicPr>
        <p:blipFill>
          <a:blip r:embed="rId6"/>
          <a:stretch>
            <a:fillRect/>
          </a:stretch>
        </p:blipFill>
        <p:spPr>
          <a:xfrm>
            <a:off x="809810" y="2234911"/>
            <a:ext cx="2819400" cy="628650"/>
          </a:xfrm>
          <a:prstGeom prst="rect">
            <a:avLst/>
          </a:prstGeom>
        </p:spPr>
      </p:pic>
      <p:pic>
        <p:nvPicPr>
          <p:cNvPr id="4" name="Picture 3">
            <a:extLst>
              <a:ext uri="{FF2B5EF4-FFF2-40B4-BE49-F238E27FC236}">
                <a16:creationId xmlns:a16="http://schemas.microsoft.com/office/drawing/2014/main" id="{4E35DEE3-1095-CCD7-A048-A99CCD1458E6}"/>
              </a:ext>
            </a:extLst>
          </p:cNvPr>
          <p:cNvPicPr>
            <a:picLocks noChangeAspect="1"/>
          </p:cNvPicPr>
          <p:nvPr/>
        </p:nvPicPr>
        <p:blipFill>
          <a:blip r:embed="rId7"/>
          <a:stretch>
            <a:fillRect/>
          </a:stretch>
        </p:blipFill>
        <p:spPr>
          <a:xfrm>
            <a:off x="809810" y="2139661"/>
            <a:ext cx="2714625" cy="190500"/>
          </a:xfrm>
          <a:prstGeom prst="rect">
            <a:avLst/>
          </a:prstGeom>
        </p:spPr>
      </p:pic>
      <p:pic>
        <p:nvPicPr>
          <p:cNvPr id="8" name="Picture 7">
            <a:extLst>
              <a:ext uri="{FF2B5EF4-FFF2-40B4-BE49-F238E27FC236}">
                <a16:creationId xmlns:a16="http://schemas.microsoft.com/office/drawing/2014/main" id="{6F8C6D30-A7F6-6FEF-5239-4887BE5B17A6}"/>
              </a:ext>
            </a:extLst>
          </p:cNvPr>
          <p:cNvPicPr>
            <a:picLocks noChangeAspect="1"/>
          </p:cNvPicPr>
          <p:nvPr/>
        </p:nvPicPr>
        <p:blipFill>
          <a:blip r:embed="rId8"/>
          <a:stretch>
            <a:fillRect/>
          </a:stretch>
        </p:blipFill>
        <p:spPr>
          <a:xfrm>
            <a:off x="7799229" y="2077824"/>
            <a:ext cx="2838450" cy="2705100"/>
          </a:xfrm>
          <a:prstGeom prst="rect">
            <a:avLst/>
          </a:prstGeom>
        </p:spPr>
      </p:pic>
      <p:pic>
        <p:nvPicPr>
          <p:cNvPr id="12" name="Picture 11">
            <a:extLst>
              <a:ext uri="{FF2B5EF4-FFF2-40B4-BE49-F238E27FC236}">
                <a16:creationId xmlns:a16="http://schemas.microsoft.com/office/drawing/2014/main" id="{CA157596-67AC-BF69-7B33-A172AFF65A81}"/>
              </a:ext>
            </a:extLst>
          </p:cNvPr>
          <p:cNvPicPr>
            <a:picLocks noChangeAspect="1"/>
          </p:cNvPicPr>
          <p:nvPr/>
        </p:nvPicPr>
        <p:blipFill>
          <a:blip r:embed="rId9"/>
          <a:stretch>
            <a:fillRect/>
          </a:stretch>
        </p:blipFill>
        <p:spPr>
          <a:xfrm>
            <a:off x="7799229" y="4687722"/>
            <a:ext cx="2857500" cy="638175"/>
          </a:xfrm>
          <a:prstGeom prst="rect">
            <a:avLst/>
          </a:prstGeom>
        </p:spPr>
      </p:pic>
    </p:spTree>
    <p:extLst>
      <p:ext uri="{BB962C8B-B14F-4D97-AF65-F5344CB8AC3E}">
        <p14:creationId xmlns:p14="http://schemas.microsoft.com/office/powerpoint/2010/main" val="289200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04167E-6 0.0081 L -0.57825 -0.33865 " pathEditMode="relative" rAng="0" ptsTypes="AA">
                                      <p:cBhvr>
                                        <p:cTn id="14" dur="2000" fill="hold"/>
                                        <p:tgtEl>
                                          <p:spTgt spid="12"/>
                                        </p:tgtEl>
                                        <p:attrNameLst>
                                          <p:attrName>ppt_x</p:attrName>
                                          <p:attrName>ppt_y</p:attrName>
                                        </p:attrNameLst>
                                      </p:cBhvr>
                                      <p:rCtr x="-28919" y="-1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916AABD-E7E2-5DEB-00FF-86DBABA223E4}"/>
              </a:ext>
            </a:extLst>
          </p:cNvPr>
          <p:cNvPicPr>
            <a:picLocks noChangeAspect="1"/>
          </p:cNvPicPr>
          <p:nvPr/>
        </p:nvPicPr>
        <p:blipFill>
          <a:blip r:embed="rId3"/>
          <a:stretch>
            <a:fillRect/>
          </a:stretch>
        </p:blipFill>
        <p:spPr>
          <a:xfrm>
            <a:off x="7737317" y="1171769"/>
            <a:ext cx="2962275" cy="4914900"/>
          </a:xfrm>
          <a:prstGeom prst="rect">
            <a:avLst/>
          </a:prstGeom>
        </p:spPr>
      </p:pic>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rot="5400000">
            <a:off x="10335284" y="895118"/>
            <a:ext cx="3164791"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9353808" y="6395266"/>
            <a:ext cx="2743200" cy="365125"/>
          </a:xfrm>
        </p:spPr>
        <p:txBody>
          <a:bodyPr/>
          <a:lstStyle/>
          <a:p>
            <a:fld id="{435ED8F4-E27D-48E5-A22E-AFDE7268BB8A}" type="slidenum">
              <a:rPr lang="en-GB" smtClean="0"/>
              <a:t>102</a:t>
            </a:fld>
            <a:endParaRPr lang="en-GB" dirty="0"/>
          </a:p>
        </p:txBody>
      </p:sp>
      <p:pic>
        <p:nvPicPr>
          <p:cNvPr id="17" name="Picture 16">
            <a:extLst>
              <a:ext uri="{FF2B5EF4-FFF2-40B4-BE49-F238E27FC236}">
                <a16:creationId xmlns:a16="http://schemas.microsoft.com/office/drawing/2014/main" id="{2E46FA15-047A-366D-F599-DAA2B0BD0FBE}"/>
              </a:ext>
            </a:extLst>
          </p:cNvPr>
          <p:cNvPicPr>
            <a:picLocks noChangeAspect="1"/>
          </p:cNvPicPr>
          <p:nvPr/>
        </p:nvPicPr>
        <p:blipFill>
          <a:blip r:embed="rId4"/>
          <a:stretch>
            <a:fillRect/>
          </a:stretch>
        </p:blipFill>
        <p:spPr>
          <a:xfrm>
            <a:off x="752660" y="640339"/>
            <a:ext cx="2933700" cy="5286375"/>
          </a:xfrm>
          <a:prstGeom prst="rect">
            <a:avLst/>
          </a:prstGeom>
        </p:spPr>
      </p:pic>
      <p:pic>
        <p:nvPicPr>
          <p:cNvPr id="23" name="Picture 22">
            <a:extLst>
              <a:ext uri="{FF2B5EF4-FFF2-40B4-BE49-F238E27FC236}">
                <a16:creationId xmlns:a16="http://schemas.microsoft.com/office/drawing/2014/main" id="{69D79FAE-EFEC-164A-53EB-3265B76B6473}"/>
              </a:ext>
            </a:extLst>
          </p:cNvPr>
          <p:cNvPicPr>
            <a:picLocks noChangeAspect="1"/>
          </p:cNvPicPr>
          <p:nvPr/>
        </p:nvPicPr>
        <p:blipFill>
          <a:blip r:embed="rId5"/>
          <a:stretch>
            <a:fillRect/>
          </a:stretch>
        </p:blipFill>
        <p:spPr>
          <a:xfrm>
            <a:off x="7623017" y="97609"/>
            <a:ext cx="3076575" cy="1457325"/>
          </a:xfrm>
          <a:prstGeom prst="rect">
            <a:avLst/>
          </a:prstGeom>
        </p:spPr>
      </p:pic>
      <p:pic>
        <p:nvPicPr>
          <p:cNvPr id="4" name="Picture 3">
            <a:extLst>
              <a:ext uri="{FF2B5EF4-FFF2-40B4-BE49-F238E27FC236}">
                <a16:creationId xmlns:a16="http://schemas.microsoft.com/office/drawing/2014/main" id="{4E35DEE3-1095-CCD7-A048-A99CCD1458E6}"/>
              </a:ext>
            </a:extLst>
          </p:cNvPr>
          <p:cNvPicPr>
            <a:picLocks noChangeAspect="1"/>
          </p:cNvPicPr>
          <p:nvPr/>
        </p:nvPicPr>
        <p:blipFill>
          <a:blip r:embed="rId6"/>
          <a:stretch>
            <a:fillRect/>
          </a:stretch>
        </p:blipFill>
        <p:spPr>
          <a:xfrm>
            <a:off x="809810" y="2139661"/>
            <a:ext cx="2714625" cy="190500"/>
          </a:xfrm>
          <a:prstGeom prst="rect">
            <a:avLst/>
          </a:prstGeom>
        </p:spPr>
      </p:pic>
      <p:pic>
        <p:nvPicPr>
          <p:cNvPr id="12" name="Picture 11">
            <a:extLst>
              <a:ext uri="{FF2B5EF4-FFF2-40B4-BE49-F238E27FC236}">
                <a16:creationId xmlns:a16="http://schemas.microsoft.com/office/drawing/2014/main" id="{CA157596-67AC-BF69-7B33-A172AFF65A81}"/>
              </a:ext>
            </a:extLst>
          </p:cNvPr>
          <p:cNvPicPr>
            <a:picLocks noChangeAspect="1"/>
          </p:cNvPicPr>
          <p:nvPr/>
        </p:nvPicPr>
        <p:blipFill>
          <a:blip r:embed="rId7"/>
          <a:stretch>
            <a:fillRect/>
          </a:stretch>
        </p:blipFill>
        <p:spPr>
          <a:xfrm>
            <a:off x="790760" y="2234911"/>
            <a:ext cx="2857500" cy="638175"/>
          </a:xfrm>
          <a:prstGeom prst="rect">
            <a:avLst/>
          </a:prstGeom>
        </p:spPr>
      </p:pic>
      <p:pic>
        <p:nvPicPr>
          <p:cNvPr id="3" name="Picture 2">
            <a:extLst>
              <a:ext uri="{FF2B5EF4-FFF2-40B4-BE49-F238E27FC236}">
                <a16:creationId xmlns:a16="http://schemas.microsoft.com/office/drawing/2014/main" id="{E83CEE7A-3434-263A-DA59-2F453AF5A0F4}"/>
              </a:ext>
            </a:extLst>
          </p:cNvPr>
          <p:cNvPicPr>
            <a:picLocks noChangeAspect="1"/>
          </p:cNvPicPr>
          <p:nvPr/>
        </p:nvPicPr>
        <p:blipFill>
          <a:blip r:embed="rId8"/>
          <a:stretch>
            <a:fillRect/>
          </a:stretch>
        </p:blipFill>
        <p:spPr>
          <a:xfrm>
            <a:off x="7799229" y="2079675"/>
            <a:ext cx="2838450" cy="2228850"/>
          </a:xfrm>
          <a:prstGeom prst="rect">
            <a:avLst/>
          </a:prstGeom>
        </p:spPr>
      </p:pic>
      <p:pic>
        <p:nvPicPr>
          <p:cNvPr id="9" name="Picture 8">
            <a:extLst>
              <a:ext uri="{FF2B5EF4-FFF2-40B4-BE49-F238E27FC236}">
                <a16:creationId xmlns:a16="http://schemas.microsoft.com/office/drawing/2014/main" id="{D45129B0-A2A2-C005-FF76-B115F10B033B}"/>
              </a:ext>
            </a:extLst>
          </p:cNvPr>
          <p:cNvPicPr>
            <a:picLocks noChangeAspect="1"/>
          </p:cNvPicPr>
          <p:nvPr/>
        </p:nvPicPr>
        <p:blipFill>
          <a:blip r:embed="rId9"/>
          <a:stretch>
            <a:fillRect/>
          </a:stretch>
        </p:blipFill>
        <p:spPr>
          <a:xfrm>
            <a:off x="7799229" y="4169209"/>
            <a:ext cx="2819400" cy="628650"/>
          </a:xfrm>
          <a:prstGeom prst="rect">
            <a:avLst/>
          </a:prstGeom>
        </p:spPr>
      </p:pic>
      <p:pic>
        <p:nvPicPr>
          <p:cNvPr id="7" name="Picture 6">
            <a:extLst>
              <a:ext uri="{FF2B5EF4-FFF2-40B4-BE49-F238E27FC236}">
                <a16:creationId xmlns:a16="http://schemas.microsoft.com/office/drawing/2014/main" id="{53E2DB39-C823-E34F-0F35-ABBBDCAAD3B2}"/>
              </a:ext>
            </a:extLst>
          </p:cNvPr>
          <p:cNvPicPr>
            <a:picLocks noChangeAspect="1"/>
          </p:cNvPicPr>
          <p:nvPr/>
        </p:nvPicPr>
        <p:blipFill>
          <a:blip r:embed="rId7"/>
          <a:stretch>
            <a:fillRect/>
          </a:stretch>
        </p:blipFill>
        <p:spPr>
          <a:xfrm>
            <a:off x="783833" y="2802454"/>
            <a:ext cx="2857500" cy="638175"/>
          </a:xfrm>
          <a:prstGeom prst="rect">
            <a:avLst/>
          </a:prstGeom>
        </p:spPr>
      </p:pic>
      <p:pic>
        <p:nvPicPr>
          <p:cNvPr id="13" name="Picture 12">
            <a:extLst>
              <a:ext uri="{FF2B5EF4-FFF2-40B4-BE49-F238E27FC236}">
                <a16:creationId xmlns:a16="http://schemas.microsoft.com/office/drawing/2014/main" id="{A57BA648-D663-D9BE-9AF6-F3AB1D1BF261}"/>
              </a:ext>
            </a:extLst>
          </p:cNvPr>
          <p:cNvPicPr>
            <a:picLocks noChangeAspect="1"/>
          </p:cNvPicPr>
          <p:nvPr/>
        </p:nvPicPr>
        <p:blipFill>
          <a:blip r:embed="rId10"/>
          <a:stretch>
            <a:fillRect/>
          </a:stretch>
        </p:blipFill>
        <p:spPr>
          <a:xfrm>
            <a:off x="776906" y="3345379"/>
            <a:ext cx="2819400" cy="628650"/>
          </a:xfrm>
          <a:prstGeom prst="rect">
            <a:avLst/>
          </a:prstGeom>
        </p:spPr>
      </p:pic>
      <p:pic>
        <p:nvPicPr>
          <p:cNvPr id="14" name="Picture 13">
            <a:extLst>
              <a:ext uri="{FF2B5EF4-FFF2-40B4-BE49-F238E27FC236}">
                <a16:creationId xmlns:a16="http://schemas.microsoft.com/office/drawing/2014/main" id="{CAF91124-C779-6A9F-B13B-95D754D5D6C9}"/>
              </a:ext>
            </a:extLst>
          </p:cNvPr>
          <p:cNvPicPr>
            <a:picLocks noChangeAspect="1"/>
          </p:cNvPicPr>
          <p:nvPr/>
        </p:nvPicPr>
        <p:blipFill>
          <a:blip r:embed="rId11"/>
          <a:stretch>
            <a:fillRect/>
          </a:stretch>
        </p:blipFill>
        <p:spPr>
          <a:xfrm rot="21127645">
            <a:off x="4562327" y="3326329"/>
            <a:ext cx="2152650" cy="1295400"/>
          </a:xfrm>
          <a:prstGeom prst="rect">
            <a:avLst/>
          </a:prstGeom>
        </p:spPr>
      </p:pic>
    </p:spTree>
    <p:extLst>
      <p:ext uri="{BB962C8B-B14F-4D97-AF65-F5344CB8AC3E}">
        <p14:creationId xmlns:p14="http://schemas.microsoft.com/office/powerpoint/2010/main" val="339605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45833E-6 0.00811 L -0.57591 -0.2625 " pathEditMode="relative" rAng="0" ptsTypes="AA">
                                      <p:cBhvr>
                                        <p:cTn id="10" dur="2000" fill="hold"/>
                                        <p:tgtEl>
                                          <p:spTgt spid="9"/>
                                        </p:tgtEl>
                                        <p:attrNameLst>
                                          <p:attrName>ppt_x</p:attrName>
                                          <p:attrName>ppt_y</p:attrName>
                                        </p:attrNameLst>
                                      </p:cBhvr>
                                      <p:rCtr x="-28802" y="-13542"/>
                                    </p:animMotion>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rot="5400000">
            <a:off x="10335284" y="895118"/>
            <a:ext cx="3164791"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9353808" y="6395266"/>
            <a:ext cx="2743200" cy="365125"/>
          </a:xfrm>
        </p:spPr>
        <p:txBody>
          <a:bodyPr/>
          <a:lstStyle/>
          <a:p>
            <a:fld id="{435ED8F4-E27D-48E5-A22E-AFDE7268BB8A}" type="slidenum">
              <a:rPr lang="en-GB" smtClean="0"/>
              <a:t>103</a:t>
            </a:fld>
            <a:endParaRPr lang="en-GB" dirty="0"/>
          </a:p>
        </p:txBody>
      </p:sp>
      <p:pic>
        <p:nvPicPr>
          <p:cNvPr id="17" name="Picture 16">
            <a:extLst>
              <a:ext uri="{FF2B5EF4-FFF2-40B4-BE49-F238E27FC236}">
                <a16:creationId xmlns:a16="http://schemas.microsoft.com/office/drawing/2014/main" id="{2E46FA15-047A-366D-F599-DAA2B0BD0FBE}"/>
              </a:ext>
            </a:extLst>
          </p:cNvPr>
          <p:cNvPicPr>
            <a:picLocks noChangeAspect="1"/>
          </p:cNvPicPr>
          <p:nvPr/>
        </p:nvPicPr>
        <p:blipFill>
          <a:blip r:embed="rId3"/>
          <a:stretch>
            <a:fillRect/>
          </a:stretch>
        </p:blipFill>
        <p:spPr>
          <a:xfrm>
            <a:off x="752660" y="640339"/>
            <a:ext cx="2933700" cy="5286375"/>
          </a:xfrm>
          <a:prstGeom prst="rect">
            <a:avLst/>
          </a:prstGeom>
        </p:spPr>
      </p:pic>
      <p:pic>
        <p:nvPicPr>
          <p:cNvPr id="23" name="Picture 22">
            <a:extLst>
              <a:ext uri="{FF2B5EF4-FFF2-40B4-BE49-F238E27FC236}">
                <a16:creationId xmlns:a16="http://schemas.microsoft.com/office/drawing/2014/main" id="{69D79FAE-EFEC-164A-53EB-3265B76B6473}"/>
              </a:ext>
            </a:extLst>
          </p:cNvPr>
          <p:cNvPicPr>
            <a:picLocks noChangeAspect="1"/>
          </p:cNvPicPr>
          <p:nvPr/>
        </p:nvPicPr>
        <p:blipFill>
          <a:blip r:embed="rId4"/>
          <a:stretch>
            <a:fillRect/>
          </a:stretch>
        </p:blipFill>
        <p:spPr>
          <a:xfrm>
            <a:off x="7758370" y="34109"/>
            <a:ext cx="3076575" cy="1457325"/>
          </a:xfrm>
          <a:prstGeom prst="rect">
            <a:avLst/>
          </a:prstGeom>
        </p:spPr>
      </p:pic>
      <p:pic>
        <p:nvPicPr>
          <p:cNvPr id="4" name="Picture 3">
            <a:extLst>
              <a:ext uri="{FF2B5EF4-FFF2-40B4-BE49-F238E27FC236}">
                <a16:creationId xmlns:a16="http://schemas.microsoft.com/office/drawing/2014/main" id="{4E35DEE3-1095-CCD7-A048-A99CCD1458E6}"/>
              </a:ext>
            </a:extLst>
          </p:cNvPr>
          <p:cNvPicPr>
            <a:picLocks noChangeAspect="1"/>
          </p:cNvPicPr>
          <p:nvPr/>
        </p:nvPicPr>
        <p:blipFill>
          <a:blip r:embed="rId5"/>
          <a:stretch>
            <a:fillRect/>
          </a:stretch>
        </p:blipFill>
        <p:spPr>
          <a:xfrm>
            <a:off x="809810" y="2139661"/>
            <a:ext cx="2714625" cy="190500"/>
          </a:xfrm>
          <a:prstGeom prst="rect">
            <a:avLst/>
          </a:prstGeom>
        </p:spPr>
      </p:pic>
      <p:pic>
        <p:nvPicPr>
          <p:cNvPr id="8" name="Picture 7">
            <a:extLst>
              <a:ext uri="{FF2B5EF4-FFF2-40B4-BE49-F238E27FC236}">
                <a16:creationId xmlns:a16="http://schemas.microsoft.com/office/drawing/2014/main" id="{45E2F74D-0C07-2537-F2D5-7439F2AD142F}"/>
              </a:ext>
            </a:extLst>
          </p:cNvPr>
          <p:cNvPicPr>
            <a:picLocks noChangeAspect="1"/>
          </p:cNvPicPr>
          <p:nvPr/>
        </p:nvPicPr>
        <p:blipFill>
          <a:blip r:embed="rId6"/>
          <a:stretch>
            <a:fillRect/>
          </a:stretch>
        </p:blipFill>
        <p:spPr>
          <a:xfrm>
            <a:off x="7942293" y="1216841"/>
            <a:ext cx="2962275" cy="3143250"/>
          </a:xfrm>
          <a:prstGeom prst="rect">
            <a:avLst/>
          </a:prstGeom>
        </p:spPr>
      </p:pic>
      <p:pic>
        <p:nvPicPr>
          <p:cNvPr id="18" name="Picture 17">
            <a:extLst>
              <a:ext uri="{FF2B5EF4-FFF2-40B4-BE49-F238E27FC236}">
                <a16:creationId xmlns:a16="http://schemas.microsoft.com/office/drawing/2014/main" id="{BA732D4C-0A94-D23C-95FB-EF5A455F3F7F}"/>
              </a:ext>
            </a:extLst>
          </p:cNvPr>
          <p:cNvPicPr>
            <a:picLocks noChangeAspect="1"/>
          </p:cNvPicPr>
          <p:nvPr/>
        </p:nvPicPr>
        <p:blipFill>
          <a:blip r:embed="rId7"/>
          <a:stretch>
            <a:fillRect/>
          </a:stretch>
        </p:blipFill>
        <p:spPr>
          <a:xfrm>
            <a:off x="7850535" y="1195432"/>
            <a:ext cx="2962275" cy="2581275"/>
          </a:xfrm>
          <a:prstGeom prst="rect">
            <a:avLst/>
          </a:prstGeom>
        </p:spPr>
      </p:pic>
      <p:pic>
        <p:nvPicPr>
          <p:cNvPr id="20" name="Picture 19">
            <a:extLst>
              <a:ext uri="{FF2B5EF4-FFF2-40B4-BE49-F238E27FC236}">
                <a16:creationId xmlns:a16="http://schemas.microsoft.com/office/drawing/2014/main" id="{C775281C-A89F-CC00-0B44-9E825371DFC7}"/>
              </a:ext>
            </a:extLst>
          </p:cNvPr>
          <p:cNvPicPr>
            <a:picLocks noChangeAspect="1"/>
          </p:cNvPicPr>
          <p:nvPr/>
        </p:nvPicPr>
        <p:blipFill>
          <a:blip r:embed="rId8"/>
          <a:stretch>
            <a:fillRect/>
          </a:stretch>
        </p:blipFill>
        <p:spPr>
          <a:xfrm>
            <a:off x="778060" y="2260887"/>
            <a:ext cx="2857500" cy="1638300"/>
          </a:xfrm>
          <a:prstGeom prst="rect">
            <a:avLst/>
          </a:prstGeom>
        </p:spPr>
      </p:pic>
      <p:pic>
        <p:nvPicPr>
          <p:cNvPr id="25" name="Picture 24">
            <a:extLst>
              <a:ext uri="{FF2B5EF4-FFF2-40B4-BE49-F238E27FC236}">
                <a16:creationId xmlns:a16="http://schemas.microsoft.com/office/drawing/2014/main" id="{9C7DF6AB-FC0C-F067-1E04-7A1F3F332795}"/>
              </a:ext>
            </a:extLst>
          </p:cNvPr>
          <p:cNvPicPr>
            <a:picLocks noChangeAspect="1"/>
          </p:cNvPicPr>
          <p:nvPr/>
        </p:nvPicPr>
        <p:blipFill>
          <a:blip r:embed="rId9"/>
          <a:stretch>
            <a:fillRect/>
          </a:stretch>
        </p:blipFill>
        <p:spPr>
          <a:xfrm rot="529189">
            <a:off x="4641212" y="2833013"/>
            <a:ext cx="2324100" cy="885825"/>
          </a:xfrm>
          <a:prstGeom prst="rect">
            <a:avLst/>
          </a:prstGeom>
        </p:spPr>
      </p:pic>
    </p:spTree>
    <p:extLst>
      <p:ext uri="{BB962C8B-B14F-4D97-AF65-F5344CB8AC3E}">
        <p14:creationId xmlns:p14="http://schemas.microsoft.com/office/powerpoint/2010/main" val="144400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2.96296E-6 L 0.00573 0.35533 " pathEditMode="relative" rAng="0" ptsTypes="AA">
                                      <p:cBhvr>
                                        <p:cTn id="6" dur="2000" fill="hold"/>
                                        <p:tgtEl>
                                          <p:spTgt spid="8"/>
                                        </p:tgtEl>
                                        <p:attrNameLst>
                                          <p:attrName>ppt_x</p:attrName>
                                          <p:attrName>ppt_y</p:attrName>
                                        </p:attrNameLst>
                                      </p:cBhvr>
                                      <p:rCtr x="286" y="1775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7 -4.07407E-6 L 0.5862 -0.02777 " pathEditMode="relative" rAng="0" ptsTypes="AA">
                                      <p:cBhvr>
                                        <p:cTn id="14" dur="2000" fill="hold"/>
                                        <p:tgtEl>
                                          <p:spTgt spid="20"/>
                                        </p:tgtEl>
                                        <p:attrNameLst>
                                          <p:attrName>ppt_x</p:attrName>
                                          <p:attrName>ppt_y</p:attrName>
                                        </p:attrNameLst>
                                      </p:cBhvr>
                                      <p:rCtr x="29310" y="-1389"/>
                                    </p:animMotion>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F5CF8EB7-988A-88B3-B01C-BDC20C444D65}"/>
              </a:ext>
            </a:extLst>
          </p:cNvPr>
          <p:cNvSpPr txBox="1"/>
          <p:nvPr/>
        </p:nvSpPr>
        <p:spPr>
          <a:xfrm>
            <a:off x="432238" y="1495780"/>
            <a:ext cx="11537156"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Thinking that virtual threads are faster threads </a:t>
            </a:r>
          </a:p>
          <a:p>
            <a:pPr marL="285750" indent="-285750">
              <a:buFont typeface="Arial" panose="020B0604020202020204" pitchFamily="34" charset="0"/>
              <a:buChar char="•"/>
            </a:pPr>
            <a:r>
              <a:rPr lang="en-US" sz="2400" dirty="0"/>
              <a:t>Replacing platform threads with virtual threads rather than tasks with virtual threads </a:t>
            </a:r>
          </a:p>
          <a:p>
            <a:pPr marL="742950" lvl="1" indent="-285750">
              <a:buFont typeface="Arial" panose="020B0604020202020204" pitchFamily="34" charset="0"/>
              <a:buChar char="•"/>
            </a:pPr>
            <a:r>
              <a:rPr lang="en-US" sz="2400" dirty="0"/>
              <a:t>Changing the </a:t>
            </a:r>
            <a:r>
              <a:rPr lang="en-US" sz="2400" b="1" dirty="0" err="1"/>
              <a:t>ThreadFactory</a:t>
            </a:r>
            <a:r>
              <a:rPr lang="en-US" sz="2400" dirty="0"/>
              <a:t> for a thread pool, thus pooling virtual threads </a:t>
            </a:r>
          </a:p>
          <a:p>
            <a:pPr marL="285750" indent="-285750">
              <a:buFont typeface="Arial" panose="020B0604020202020204" pitchFamily="34" charset="0"/>
              <a:buChar char="•"/>
            </a:pPr>
            <a:r>
              <a:rPr lang="en-US" sz="2400" dirty="0"/>
              <a:t>Pinning issues and assuming that all uses of monitors must be replaced </a:t>
            </a:r>
          </a:p>
          <a:p>
            <a:pPr marL="285750" indent="-285750">
              <a:buFont typeface="Arial" panose="020B0604020202020204" pitchFamily="34" charset="0"/>
              <a:buChar char="•"/>
            </a:pPr>
            <a:r>
              <a:rPr lang="en-US" sz="2400" dirty="0"/>
              <a:t>Using framework/libraries that make heavy use of thread locals and assume running on a pooled thread </a:t>
            </a:r>
          </a:p>
          <a:p>
            <a:pPr marL="285750" indent="-285750">
              <a:buFont typeface="Arial" panose="020B0604020202020204" pitchFamily="34" charset="0"/>
              <a:buChar char="•"/>
            </a:pPr>
            <a:r>
              <a:rPr lang="en-US" sz="2400" dirty="0"/>
              <a:t>Ignoring scalability of other components: thinking that “more Threads” is the solution to any scalability problems:</a:t>
            </a:r>
          </a:p>
          <a:p>
            <a:pPr marL="742950" lvl="1" indent="-285750">
              <a:buFont typeface="Arial" panose="020B0604020202020204" pitchFamily="34" charset="0"/>
              <a:buChar char="•"/>
            </a:pPr>
            <a:r>
              <a:rPr lang="en-US" sz="2400" dirty="0"/>
              <a:t>Databases</a:t>
            </a:r>
          </a:p>
          <a:p>
            <a:pPr marL="742950" lvl="1" indent="-285750">
              <a:buFont typeface="Arial" panose="020B0604020202020204" pitchFamily="34" charset="0"/>
              <a:buChar char="•"/>
            </a:pPr>
            <a:r>
              <a:rPr lang="en-US" sz="2400" dirty="0"/>
              <a:t>Network</a:t>
            </a:r>
          </a:p>
          <a:p>
            <a:pPr marL="742950" lvl="1" indent="-285750">
              <a:buFont typeface="Arial" panose="020B0604020202020204" pitchFamily="34" charset="0"/>
              <a:buChar char="•"/>
            </a:pPr>
            <a:r>
              <a:rPr lang="en-US" sz="2400" dirty="0"/>
              <a:t>Locks</a:t>
            </a:r>
          </a:p>
          <a:p>
            <a:pPr marL="742950" lvl="1" indent="-285750">
              <a:buFont typeface="Arial" panose="020B0604020202020204" pitchFamily="34" charset="0"/>
              <a:buChar char="•"/>
            </a:pPr>
            <a:r>
              <a:rPr lang="en-US" sz="2400" dirty="0"/>
              <a:t>Caches</a:t>
            </a:r>
          </a:p>
        </p:txBody>
      </p:sp>
      <p:sp>
        <p:nvSpPr>
          <p:cNvPr id="3" name="TextBox 2">
            <a:extLst>
              <a:ext uri="{FF2B5EF4-FFF2-40B4-BE49-F238E27FC236}">
                <a16:creationId xmlns:a16="http://schemas.microsoft.com/office/drawing/2014/main" id="{5605C7D7-0764-4E91-CCD1-91A6DEAEA63B}"/>
              </a:ext>
            </a:extLst>
          </p:cNvPr>
          <p:cNvSpPr txBox="1"/>
          <p:nvPr/>
        </p:nvSpPr>
        <p:spPr>
          <a:xfrm>
            <a:off x="432237" y="791378"/>
            <a:ext cx="9752744" cy="461665"/>
          </a:xfrm>
          <a:prstGeom prst="rect">
            <a:avLst/>
          </a:prstGeom>
          <a:noFill/>
        </p:spPr>
        <p:txBody>
          <a:bodyPr wrap="square">
            <a:spAutoFit/>
          </a:bodyPr>
          <a:lstStyle/>
          <a:p>
            <a:r>
              <a:rPr lang="en-US" sz="2400" dirty="0"/>
              <a:t>Common misconceptions</a:t>
            </a:r>
          </a:p>
        </p:txBody>
      </p:sp>
    </p:spTree>
    <p:extLst>
      <p:ext uri="{BB962C8B-B14F-4D97-AF65-F5344CB8AC3E}">
        <p14:creationId xmlns:p14="http://schemas.microsoft.com/office/powerpoint/2010/main" val="35998464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F5CF8EB7-988A-88B3-B01C-BDC20C444D65}"/>
              </a:ext>
            </a:extLst>
          </p:cNvPr>
          <p:cNvSpPr txBox="1"/>
          <p:nvPr/>
        </p:nvSpPr>
        <p:spPr>
          <a:xfrm>
            <a:off x="268779" y="625584"/>
            <a:ext cx="7931595" cy="5693866"/>
          </a:xfrm>
          <a:prstGeom prst="rect">
            <a:avLst/>
          </a:prstGeom>
          <a:noFill/>
        </p:spPr>
        <p:txBody>
          <a:bodyPr wrap="none" rtlCol="0">
            <a:spAutoFit/>
          </a:bodyPr>
          <a:lstStyle/>
          <a:p>
            <a:r>
              <a:rPr lang="en-US" sz="2400" b="1" dirty="0"/>
              <a:t>Migration guide</a:t>
            </a:r>
            <a:endParaRPr lang="en-US" sz="2000" b="1"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Move to simpler blocking/synchronous code </a:t>
            </a:r>
          </a:p>
          <a:p>
            <a:pPr marL="285750" indent="-285750">
              <a:buFont typeface="Arial" panose="020B0604020202020204" pitchFamily="34" charset="0"/>
              <a:buChar char="•"/>
            </a:pPr>
            <a:r>
              <a:rPr lang="en-US" sz="2000" dirty="0"/>
              <a:t>Migrate tasks to virtual threads, not platform threads to virtual threads </a:t>
            </a:r>
          </a:p>
          <a:p>
            <a:pPr marL="285750" indent="-285750">
              <a:buFont typeface="Arial" panose="020B0604020202020204" pitchFamily="34" charset="0"/>
              <a:buChar char="•"/>
            </a:pPr>
            <a:r>
              <a:rPr lang="en-US" sz="2000" dirty="0"/>
              <a:t>Use Semaphores or other tools to limit concurrency </a:t>
            </a:r>
          </a:p>
          <a:p>
            <a:pPr marL="285750" indent="-285750">
              <a:buFont typeface="Arial" panose="020B0604020202020204" pitchFamily="34" charset="0"/>
              <a:buChar char="•"/>
            </a:pPr>
            <a:r>
              <a:rPr lang="en-US" sz="2000" dirty="0"/>
              <a:t>Don’t cache expensive objects in thread locals </a:t>
            </a:r>
          </a:p>
          <a:p>
            <a:pPr marL="285750" indent="-285750">
              <a:buFont typeface="Arial" panose="020B0604020202020204" pitchFamily="34" charset="0"/>
              <a:buChar char="•"/>
            </a:pPr>
            <a:r>
              <a:rPr lang="en-US" sz="2000" dirty="0"/>
              <a:t>Avoid lengthy and frequent pinning</a:t>
            </a:r>
          </a:p>
        </p:txBody>
      </p:sp>
      <p:pic>
        <p:nvPicPr>
          <p:cNvPr id="4" name="Picture 3">
            <a:extLst>
              <a:ext uri="{FF2B5EF4-FFF2-40B4-BE49-F238E27FC236}">
                <a16:creationId xmlns:a16="http://schemas.microsoft.com/office/drawing/2014/main" id="{9B33B2C7-4781-47A0-CBE0-A6432F2213C2}"/>
              </a:ext>
            </a:extLst>
          </p:cNvPr>
          <p:cNvPicPr>
            <a:picLocks noChangeAspect="1"/>
          </p:cNvPicPr>
          <p:nvPr/>
        </p:nvPicPr>
        <p:blipFill>
          <a:blip r:embed="rId3"/>
          <a:stretch>
            <a:fillRect/>
          </a:stretch>
        </p:blipFill>
        <p:spPr>
          <a:xfrm>
            <a:off x="946845" y="1331448"/>
            <a:ext cx="4818580" cy="2835470"/>
          </a:xfrm>
          <a:prstGeom prst="rect">
            <a:avLst/>
          </a:prstGeom>
        </p:spPr>
      </p:pic>
      <p:pic>
        <p:nvPicPr>
          <p:cNvPr id="8" name="Picture 7">
            <a:extLst>
              <a:ext uri="{FF2B5EF4-FFF2-40B4-BE49-F238E27FC236}">
                <a16:creationId xmlns:a16="http://schemas.microsoft.com/office/drawing/2014/main" id="{A76BD1B5-1F4A-4EA4-5D55-39AF6BD992C9}"/>
              </a:ext>
            </a:extLst>
          </p:cNvPr>
          <p:cNvPicPr>
            <a:picLocks noChangeAspect="1"/>
          </p:cNvPicPr>
          <p:nvPr/>
        </p:nvPicPr>
        <p:blipFill>
          <a:blip r:embed="rId4"/>
          <a:stretch>
            <a:fillRect/>
          </a:stretch>
        </p:blipFill>
        <p:spPr>
          <a:xfrm>
            <a:off x="8003012" y="1331448"/>
            <a:ext cx="2829674" cy="2829674"/>
          </a:xfrm>
          <a:prstGeom prst="rect">
            <a:avLst/>
          </a:prstGeom>
        </p:spPr>
      </p:pic>
    </p:spTree>
    <p:extLst>
      <p:ext uri="{BB962C8B-B14F-4D97-AF65-F5344CB8AC3E}">
        <p14:creationId xmlns:p14="http://schemas.microsoft.com/office/powerpoint/2010/main" val="16325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That’s all folks!</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20987" y="1031982"/>
            <a:ext cx="872482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0982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85"/>
                <a:ext cx="466920" cy="564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56790EC-4FC9-39B5-8A84-BE5B322B3D95}"/>
                  </a:ext>
                </a:extLst>
              </p14:cNvPr>
              <p14:cNvContentPartPr/>
              <p14:nvPr/>
            </p14:nvContentPartPr>
            <p14:xfrm>
              <a:off x="1679827" y="2185359"/>
              <a:ext cx="554040" cy="319680"/>
            </p14:xfrm>
          </p:contentPart>
        </mc:Choice>
        <mc:Fallback xmlns="">
          <p:pic>
            <p:nvPicPr>
              <p:cNvPr id="3" name="Ink 2">
                <a:extLst>
                  <a:ext uri="{FF2B5EF4-FFF2-40B4-BE49-F238E27FC236}">
                    <a16:creationId xmlns:a16="http://schemas.microsoft.com/office/drawing/2014/main" id="{056790EC-4FC9-39B5-8A84-BE5B322B3D95}"/>
                  </a:ext>
                </a:extLst>
              </p:cNvPr>
              <p:cNvPicPr/>
              <p:nvPr/>
            </p:nvPicPr>
            <p:blipFill>
              <a:blip r:embed="rId8"/>
              <a:stretch>
                <a:fillRect/>
              </a:stretch>
            </p:blipFill>
            <p:spPr>
              <a:xfrm>
                <a:off x="1643827" y="2149359"/>
                <a:ext cx="625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ABB4BE8-E16D-67C6-0509-F95B2704C4A6}"/>
                  </a:ext>
                </a:extLst>
              </p14:cNvPr>
              <p14:cNvContentPartPr/>
              <p14:nvPr/>
            </p14:nvContentPartPr>
            <p14:xfrm>
              <a:off x="1765147" y="2569119"/>
              <a:ext cx="541800" cy="389160"/>
            </p14:xfrm>
          </p:contentPart>
        </mc:Choice>
        <mc:Fallback xmlns="">
          <p:pic>
            <p:nvPicPr>
              <p:cNvPr id="15" name="Ink 14">
                <a:extLst>
                  <a:ext uri="{FF2B5EF4-FFF2-40B4-BE49-F238E27FC236}">
                    <a16:creationId xmlns:a16="http://schemas.microsoft.com/office/drawing/2014/main" id="{CABB4BE8-E16D-67C6-0509-F95B2704C4A6}"/>
                  </a:ext>
                </a:extLst>
              </p:cNvPr>
              <p:cNvPicPr/>
              <p:nvPr/>
            </p:nvPicPr>
            <p:blipFill>
              <a:blip r:embed="rId10"/>
              <a:stretch>
                <a:fillRect/>
              </a:stretch>
            </p:blipFill>
            <p:spPr>
              <a:xfrm>
                <a:off x="1729147" y="2533119"/>
                <a:ext cx="613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38F03B5-E79D-A5C5-C686-4572CAB55E99}"/>
                  </a:ext>
                </a:extLst>
              </p14:cNvPr>
              <p14:cNvContentPartPr/>
              <p14:nvPr/>
            </p14:nvContentPartPr>
            <p14:xfrm>
              <a:off x="1860547" y="3047919"/>
              <a:ext cx="486000" cy="600120"/>
            </p14:xfrm>
          </p:contentPart>
        </mc:Choice>
        <mc:Fallback xmlns="">
          <p:pic>
            <p:nvPicPr>
              <p:cNvPr id="16" name="Ink 15">
                <a:extLst>
                  <a:ext uri="{FF2B5EF4-FFF2-40B4-BE49-F238E27FC236}">
                    <a16:creationId xmlns:a16="http://schemas.microsoft.com/office/drawing/2014/main" id="{938F03B5-E79D-A5C5-C686-4572CAB55E99}"/>
                  </a:ext>
                </a:extLst>
              </p:cNvPr>
              <p:cNvPicPr/>
              <p:nvPr/>
            </p:nvPicPr>
            <p:blipFill>
              <a:blip r:embed="rId12"/>
              <a:stretch>
                <a:fillRect/>
              </a:stretch>
            </p:blipFill>
            <p:spPr>
              <a:xfrm>
                <a:off x="1824547" y="3011919"/>
                <a:ext cx="5576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6AA64BB2-E8AF-5C0F-0331-960A9196F480}"/>
                  </a:ext>
                </a:extLst>
              </p14:cNvPr>
              <p14:cNvContentPartPr/>
              <p14:nvPr/>
            </p14:nvContentPartPr>
            <p14:xfrm>
              <a:off x="1892587" y="3596919"/>
              <a:ext cx="367200" cy="360360"/>
            </p14:xfrm>
          </p:contentPart>
        </mc:Choice>
        <mc:Fallback xmlns="">
          <p:pic>
            <p:nvPicPr>
              <p:cNvPr id="10" name="Ink 9">
                <a:extLst>
                  <a:ext uri="{FF2B5EF4-FFF2-40B4-BE49-F238E27FC236}">
                    <a16:creationId xmlns:a16="http://schemas.microsoft.com/office/drawing/2014/main" id="{6AA64BB2-E8AF-5C0F-0331-960A9196F480}"/>
                  </a:ext>
                </a:extLst>
              </p:cNvPr>
              <p:cNvPicPr/>
              <p:nvPr/>
            </p:nvPicPr>
            <p:blipFill>
              <a:blip r:embed="rId14"/>
              <a:stretch>
                <a:fillRect/>
              </a:stretch>
            </p:blipFill>
            <p:spPr>
              <a:xfrm>
                <a:off x="1856587" y="3560919"/>
                <a:ext cx="43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64CB23D4-FCE1-1DAA-1E55-CED07B5A499D}"/>
                  </a:ext>
                </a:extLst>
              </p14:cNvPr>
              <p14:cNvContentPartPr/>
              <p14:nvPr/>
            </p14:nvContentPartPr>
            <p14:xfrm>
              <a:off x="1785667" y="3993999"/>
              <a:ext cx="503280" cy="484560"/>
            </p14:xfrm>
          </p:contentPart>
        </mc:Choice>
        <mc:Fallback xmlns="">
          <p:pic>
            <p:nvPicPr>
              <p:cNvPr id="7" name="Ink 6">
                <a:extLst>
                  <a:ext uri="{FF2B5EF4-FFF2-40B4-BE49-F238E27FC236}">
                    <a16:creationId xmlns:a16="http://schemas.microsoft.com/office/drawing/2014/main" id="{64CB23D4-FCE1-1DAA-1E55-CED07B5A499D}"/>
                  </a:ext>
                </a:extLst>
              </p:cNvPr>
              <p:cNvPicPr/>
              <p:nvPr/>
            </p:nvPicPr>
            <p:blipFill>
              <a:blip r:embed="rId16"/>
              <a:stretch>
                <a:fillRect/>
              </a:stretch>
            </p:blipFill>
            <p:spPr>
              <a:xfrm>
                <a:off x="1749667" y="3957999"/>
                <a:ext cx="57492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D79D0E9D-CA46-AA1B-E68D-1E11FE8C7824}"/>
                  </a:ext>
                </a:extLst>
              </p14:cNvPr>
              <p14:cNvContentPartPr/>
              <p14:nvPr/>
            </p14:nvContentPartPr>
            <p14:xfrm>
              <a:off x="1892587" y="4524639"/>
              <a:ext cx="378720" cy="474480"/>
            </p14:xfrm>
          </p:contentPart>
        </mc:Choice>
        <mc:Fallback xmlns="">
          <p:pic>
            <p:nvPicPr>
              <p:cNvPr id="8" name="Ink 7">
                <a:extLst>
                  <a:ext uri="{FF2B5EF4-FFF2-40B4-BE49-F238E27FC236}">
                    <a16:creationId xmlns:a16="http://schemas.microsoft.com/office/drawing/2014/main" id="{D79D0E9D-CA46-AA1B-E68D-1E11FE8C7824}"/>
                  </a:ext>
                </a:extLst>
              </p:cNvPr>
              <p:cNvPicPr/>
              <p:nvPr/>
            </p:nvPicPr>
            <p:blipFill>
              <a:blip r:embed="rId18"/>
              <a:stretch>
                <a:fillRect/>
              </a:stretch>
            </p:blipFill>
            <p:spPr>
              <a:xfrm>
                <a:off x="1856587" y="4488639"/>
                <a:ext cx="450360" cy="546120"/>
              </a:xfrm>
              <a:prstGeom prst="rect">
                <a:avLst/>
              </a:prstGeom>
            </p:spPr>
          </p:pic>
        </mc:Fallback>
      </mc:AlternateContent>
    </p:spTree>
    <p:extLst>
      <p:ext uri="{BB962C8B-B14F-4D97-AF65-F5344CB8AC3E}">
        <p14:creationId xmlns:p14="http://schemas.microsoft.com/office/powerpoint/2010/main" val="2023943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107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1087664"/>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Next steps?</a:t>
            </a:r>
            <a:endParaRPr lang="en-US" sz="1100" dirty="0"/>
          </a:p>
        </p:txBody>
      </p:sp>
      <p:pic>
        <p:nvPicPr>
          <p:cNvPr id="7" name="Picture 6">
            <a:extLst>
              <a:ext uri="{FF2B5EF4-FFF2-40B4-BE49-F238E27FC236}">
                <a16:creationId xmlns:a16="http://schemas.microsoft.com/office/drawing/2014/main" id="{25E80A17-31A1-1279-DC89-A9D4846EDE30}"/>
              </a:ext>
            </a:extLst>
          </p:cNvPr>
          <p:cNvPicPr>
            <a:picLocks noChangeAspect="1"/>
          </p:cNvPicPr>
          <p:nvPr/>
        </p:nvPicPr>
        <p:blipFill>
          <a:blip r:embed="rId3"/>
          <a:stretch>
            <a:fillRect/>
          </a:stretch>
        </p:blipFill>
        <p:spPr>
          <a:xfrm>
            <a:off x="1235528" y="1277161"/>
            <a:ext cx="9720943" cy="5079193"/>
          </a:xfrm>
          <a:prstGeom prst="rect">
            <a:avLst/>
          </a:prstGeom>
        </p:spPr>
      </p:pic>
    </p:spTree>
    <p:extLst>
      <p:ext uri="{BB962C8B-B14F-4D97-AF65-F5344CB8AC3E}">
        <p14:creationId xmlns:p14="http://schemas.microsoft.com/office/powerpoint/2010/main" val="21812634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23E34C3-A144-EE56-1334-016513B5E1AC}"/>
              </a:ext>
            </a:extLst>
          </p:cNvPr>
          <p:cNvSpPr>
            <a:spLocks noGrp="1"/>
          </p:cNvSpPr>
          <p:nvPr>
            <p:ph type="ftr" sz="quarter" idx="11"/>
          </p:nvPr>
        </p:nvSpPr>
        <p:spPr/>
        <p:txBody>
          <a:bodyPr/>
          <a:lstStyle/>
          <a:p>
            <a:r>
              <a:rPr lang="en-GB"/>
              <a:t>Java Community Uzbekistan</a:t>
            </a:r>
          </a:p>
        </p:txBody>
      </p:sp>
      <p:sp>
        <p:nvSpPr>
          <p:cNvPr id="8" name="Slide Number Placeholder 7">
            <a:extLst>
              <a:ext uri="{FF2B5EF4-FFF2-40B4-BE49-F238E27FC236}">
                <a16:creationId xmlns:a16="http://schemas.microsoft.com/office/drawing/2014/main" id="{58261BBF-7938-D422-E283-A84D085BAC01}"/>
              </a:ext>
            </a:extLst>
          </p:cNvPr>
          <p:cNvSpPr>
            <a:spLocks noGrp="1"/>
          </p:cNvSpPr>
          <p:nvPr>
            <p:ph type="sldNum" sz="quarter" idx="12"/>
          </p:nvPr>
        </p:nvSpPr>
        <p:spPr/>
        <p:txBody>
          <a:bodyPr/>
          <a:lstStyle/>
          <a:p>
            <a:fld id="{435ED8F4-E27D-48E5-A22E-AFDE7268BB8A}" type="slidenum">
              <a:rPr lang="en-GB" smtClean="0"/>
              <a:t>108</a:t>
            </a:fld>
            <a:endParaRPr lang="en-GB"/>
          </a:p>
        </p:txBody>
      </p:sp>
      <p:sp useBgFill="1">
        <p:nvSpPr>
          <p:cNvPr id="11" name="Rectangle 10">
            <a:extLst>
              <a:ext uri="{FF2B5EF4-FFF2-40B4-BE49-F238E27FC236}">
                <a16:creationId xmlns:a16="http://schemas.microsoft.com/office/drawing/2014/main" id="{32650E61-1A1F-F658-96D4-08ACBF11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A43B1E07-0D1A-561A-0A69-356C24783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159" y="0"/>
            <a:ext cx="7052371" cy="6858000"/>
          </a:xfrm>
          <a:prstGeom prst="rect">
            <a:avLst/>
          </a:prstGeom>
        </p:spPr>
      </p:pic>
      <p:pic>
        <p:nvPicPr>
          <p:cNvPr id="14" name="Picture 13">
            <a:extLst>
              <a:ext uri="{FF2B5EF4-FFF2-40B4-BE49-F238E27FC236}">
                <a16:creationId xmlns:a16="http://schemas.microsoft.com/office/drawing/2014/main" id="{19C5A673-AD8D-779C-9BDD-4A698059916F}"/>
              </a:ext>
            </a:extLst>
          </p:cNvPr>
          <p:cNvPicPr>
            <a:picLocks noChangeAspect="1"/>
          </p:cNvPicPr>
          <p:nvPr/>
        </p:nvPicPr>
        <p:blipFill rotWithShape="1">
          <a:blip r:embed="rId3">
            <a:extLst>
              <a:ext uri="{28A0092B-C50C-407E-A947-70E740481C1C}">
                <a14:useLocalDpi xmlns:a14="http://schemas.microsoft.com/office/drawing/2010/main" val="0"/>
              </a:ext>
            </a:extLst>
          </a:blip>
          <a:srcRect l="-13111" r="12436"/>
          <a:stretch/>
        </p:blipFill>
        <p:spPr>
          <a:xfrm>
            <a:off x="4940429" y="0"/>
            <a:ext cx="724852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5" name="Picture 14" descr="Icon&#10;&#10;Description automatically generated">
            <a:extLst>
              <a:ext uri="{FF2B5EF4-FFF2-40B4-BE49-F238E27FC236}">
                <a16:creationId xmlns:a16="http://schemas.microsoft.com/office/drawing/2014/main" id="{EB45AEBE-E883-B6A3-1B27-8E132518BB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4692" y="3101412"/>
            <a:ext cx="2701591" cy="3285544"/>
          </a:xfrm>
          <a:prstGeom prst="rect">
            <a:avLst/>
          </a:prstGeom>
        </p:spPr>
      </p:pic>
      <p:sp>
        <p:nvSpPr>
          <p:cNvPr id="9" name="Title 8">
            <a:extLst>
              <a:ext uri="{FF2B5EF4-FFF2-40B4-BE49-F238E27FC236}">
                <a16:creationId xmlns:a16="http://schemas.microsoft.com/office/drawing/2014/main" id="{86938220-949B-4FB1-D5F3-85AA27B7E8D2}"/>
              </a:ext>
            </a:extLst>
          </p:cNvPr>
          <p:cNvSpPr>
            <a:spLocks noGrp="1"/>
          </p:cNvSpPr>
          <p:nvPr>
            <p:ph type="title"/>
          </p:nvPr>
        </p:nvSpPr>
        <p:spPr>
          <a:xfrm>
            <a:off x="838200" y="1918863"/>
            <a:ext cx="10515600" cy="1152732"/>
          </a:xfrm>
        </p:spPr>
        <p:txBody>
          <a:bodyPr>
            <a:normAutofit/>
          </a:bodyPr>
          <a:lstStyle/>
          <a:p>
            <a:r>
              <a:rPr lang="en-GB" sz="4000" b="1" dirty="0"/>
              <a:t>Questions?</a:t>
            </a:r>
          </a:p>
        </p:txBody>
      </p:sp>
    </p:spTree>
    <p:extLst>
      <p:ext uri="{BB962C8B-B14F-4D97-AF65-F5344CB8AC3E}">
        <p14:creationId xmlns:p14="http://schemas.microsoft.com/office/powerpoint/2010/main" val="136510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197999" y="1113594"/>
            <a:ext cx="875111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p:grpSp>
        <p:nvGrpSpPr>
          <p:cNvPr id="8" name="Group 7">
            <a:extLst>
              <a:ext uri="{FF2B5EF4-FFF2-40B4-BE49-F238E27FC236}">
                <a16:creationId xmlns:a16="http://schemas.microsoft.com/office/drawing/2014/main" id="{121C6C85-07BE-D8A7-6FD3-0463747B7C00}"/>
              </a:ext>
            </a:extLst>
          </p:cNvPr>
          <p:cNvGrpSpPr/>
          <p:nvPr/>
        </p:nvGrpSpPr>
        <p:grpSpPr>
          <a:xfrm>
            <a:off x="1073947" y="1754439"/>
            <a:ext cx="939600" cy="227520"/>
            <a:chOff x="1073947" y="1754439"/>
            <a:chExt cx="939600" cy="22752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535121-AD5B-FBDB-87C3-5B39ECB64642}"/>
                    </a:ext>
                  </a:extLst>
                </p14:cNvPr>
                <p14:cNvContentPartPr/>
                <p14:nvPr/>
              </p14:nvContentPartPr>
              <p14:xfrm>
                <a:off x="1073947" y="1871439"/>
                <a:ext cx="781920" cy="11160"/>
              </p14:xfrm>
            </p:contentPart>
          </mc:Choice>
          <mc:Fallback xmlns="">
            <p:pic>
              <p:nvPicPr>
                <p:cNvPr id="3" name="Ink 2">
                  <a:extLst>
                    <a:ext uri="{FF2B5EF4-FFF2-40B4-BE49-F238E27FC236}">
                      <a16:creationId xmlns:a16="http://schemas.microsoft.com/office/drawing/2014/main" id="{01535121-AD5B-FBDB-87C3-5B39ECB64642}"/>
                    </a:ext>
                  </a:extLst>
                </p:cNvPr>
                <p:cNvPicPr/>
                <p:nvPr/>
              </p:nvPicPr>
              <p:blipFill>
                <a:blip r:embed="rId4"/>
                <a:stretch>
                  <a:fillRect/>
                </a:stretch>
              </p:blipFill>
              <p:spPr>
                <a:xfrm>
                  <a:off x="1037947" y="1835439"/>
                  <a:ext cx="853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0076437-09B6-2188-9A91-56074A7A7EE0}"/>
                    </a:ext>
                  </a:extLst>
                </p14:cNvPr>
                <p14:cNvContentPartPr/>
                <p14:nvPr/>
              </p14:nvContentPartPr>
              <p14:xfrm>
                <a:off x="1765147" y="1754439"/>
                <a:ext cx="248400" cy="227520"/>
              </p14:xfrm>
            </p:contentPart>
          </mc:Choice>
          <mc:Fallback xmlns="">
            <p:pic>
              <p:nvPicPr>
                <p:cNvPr id="7" name="Ink 6">
                  <a:extLst>
                    <a:ext uri="{FF2B5EF4-FFF2-40B4-BE49-F238E27FC236}">
                      <a16:creationId xmlns:a16="http://schemas.microsoft.com/office/drawing/2014/main" id="{40076437-09B6-2188-9A91-56074A7A7EE0}"/>
                    </a:ext>
                  </a:extLst>
                </p:cNvPr>
                <p:cNvPicPr/>
                <p:nvPr/>
              </p:nvPicPr>
              <p:blipFill>
                <a:blip r:embed="rId6"/>
                <a:stretch>
                  <a:fillRect/>
                </a:stretch>
              </p:blipFill>
              <p:spPr>
                <a:xfrm>
                  <a:off x="1729147" y="1718439"/>
                  <a:ext cx="32004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8"/>
              <a:stretch>
                <a:fillRect/>
              </a:stretch>
            </p:blipFill>
            <p:spPr>
              <a:xfrm>
                <a:off x="1410187" y="888999"/>
                <a:ext cx="879480" cy="552240"/>
              </a:xfrm>
              <a:prstGeom prst="rect">
                <a:avLst/>
              </a:prstGeom>
            </p:spPr>
          </p:pic>
        </mc:Fallback>
      </mc:AlternateContent>
    </p:spTree>
    <p:extLst>
      <p:ext uri="{BB962C8B-B14F-4D97-AF65-F5344CB8AC3E}">
        <p14:creationId xmlns:p14="http://schemas.microsoft.com/office/powerpoint/2010/main" val="1860455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408: Simple Web Server</a:t>
            </a:r>
          </a:p>
        </p:txBody>
      </p:sp>
      <p:sp>
        <p:nvSpPr>
          <p:cNvPr id="2" name="TextBox 1">
            <a:extLst>
              <a:ext uri="{FF2B5EF4-FFF2-40B4-BE49-F238E27FC236}">
                <a16:creationId xmlns:a16="http://schemas.microsoft.com/office/drawing/2014/main" id="{5611DA4F-B94A-69C6-5E57-B5EC5B8F7CF1}"/>
              </a:ext>
            </a:extLst>
          </p:cNvPr>
          <p:cNvSpPr txBox="1"/>
          <p:nvPr/>
        </p:nvSpPr>
        <p:spPr>
          <a:xfrm>
            <a:off x="542261" y="839972"/>
            <a:ext cx="7841890" cy="2677656"/>
          </a:xfrm>
          <a:prstGeom prst="rect">
            <a:avLst/>
          </a:prstGeom>
          <a:noFill/>
        </p:spPr>
        <p:txBody>
          <a:bodyPr wrap="none" rtlCol="0">
            <a:spAutoFit/>
          </a:bodyPr>
          <a:lstStyle/>
          <a:p>
            <a:r>
              <a:rPr lang="en-US" sz="2400" b="0" i="0" dirty="0">
                <a:solidFill>
                  <a:srgbClr val="000000"/>
                </a:solidFill>
                <a:effectLst/>
              </a:rPr>
              <a:t>Let’s say you need a server which:</a:t>
            </a:r>
          </a:p>
          <a:p>
            <a:pPr marL="285750" indent="-285750">
              <a:buFont typeface="Arial" panose="020B0604020202020204" pitchFamily="34" charset="0"/>
              <a:buChar char="•"/>
            </a:pPr>
            <a:r>
              <a:rPr lang="en-US" sz="2400" dirty="0">
                <a:solidFill>
                  <a:srgbClr val="000000"/>
                </a:solidFill>
              </a:rPr>
              <a:t>E</a:t>
            </a:r>
            <a:r>
              <a:rPr lang="en-US" sz="2400" b="0" i="0" dirty="0">
                <a:solidFill>
                  <a:srgbClr val="000000"/>
                </a:solidFill>
                <a:effectLst/>
              </a:rPr>
              <a:t>asy setup and minimal functionality</a:t>
            </a:r>
          </a:p>
          <a:p>
            <a:pPr marL="742950" lvl="1" indent="-285750">
              <a:buFont typeface="Arial" panose="020B0604020202020204" pitchFamily="34" charset="0"/>
              <a:buChar char="•"/>
            </a:pPr>
            <a:r>
              <a:rPr lang="en-US" sz="2400" dirty="0">
                <a:solidFill>
                  <a:srgbClr val="000000"/>
                </a:solidFill>
              </a:rPr>
              <a:t>No framework: Jetty, Netty, etc.</a:t>
            </a:r>
          </a:p>
          <a:p>
            <a:pPr marL="742950" lvl="1" indent="-285750">
              <a:buFont typeface="Arial" panose="020B0604020202020204" pitchFamily="34" charset="0"/>
              <a:buChar char="•"/>
            </a:pPr>
            <a:r>
              <a:rPr lang="en-US" sz="2400" b="0" i="0" dirty="0">
                <a:solidFill>
                  <a:srgbClr val="000000"/>
                </a:solidFill>
                <a:effectLst/>
              </a:rPr>
              <a:t>No production server: Apache Tomcat, NGINX, etc.</a:t>
            </a:r>
          </a:p>
          <a:p>
            <a:pPr marL="285750" indent="-285750">
              <a:buFont typeface="Arial" panose="020B0604020202020204" pitchFamily="34" charset="0"/>
              <a:buChar char="•"/>
            </a:pPr>
            <a:r>
              <a:rPr lang="en-US" sz="2400" b="0" i="0" dirty="0">
                <a:solidFill>
                  <a:srgbClr val="000000"/>
                </a:solidFill>
                <a:effectLst/>
              </a:rPr>
              <a:t>No CGI or servlet-like functionality is available</a:t>
            </a:r>
          </a:p>
          <a:p>
            <a:pPr marL="285750" indent="-285750">
              <a:buFont typeface="Arial" panose="020B0604020202020204" pitchFamily="34" charset="0"/>
              <a:buChar char="•"/>
            </a:pPr>
            <a:r>
              <a:rPr lang="en-US" sz="2400" dirty="0">
                <a:solidFill>
                  <a:srgbClr val="000000"/>
                </a:solidFill>
              </a:rPr>
              <a:t>Can be run through command-line</a:t>
            </a:r>
          </a:p>
          <a:p>
            <a:pPr marL="285750" indent="-285750">
              <a:buFont typeface="Arial" panose="020B0604020202020204" pitchFamily="34" charset="0"/>
              <a:buChar char="•"/>
            </a:pPr>
            <a:r>
              <a:rPr lang="en-US" sz="2400" dirty="0">
                <a:solidFill>
                  <a:srgbClr val="000000"/>
                </a:solidFill>
              </a:rPr>
              <a:t>Has small API for programmatic creation and customization</a:t>
            </a:r>
            <a:endParaRPr lang="en-US" sz="2400" dirty="0"/>
          </a:p>
        </p:txBody>
      </p:sp>
      <p:sp>
        <p:nvSpPr>
          <p:cNvPr id="9" name="TextBox 8">
            <a:extLst>
              <a:ext uri="{FF2B5EF4-FFF2-40B4-BE49-F238E27FC236}">
                <a16:creationId xmlns:a16="http://schemas.microsoft.com/office/drawing/2014/main" id="{7284FF9B-D715-A623-6352-B0DF12FD04BB}"/>
              </a:ext>
            </a:extLst>
          </p:cNvPr>
          <p:cNvSpPr txBox="1"/>
          <p:nvPr/>
        </p:nvSpPr>
        <p:spPr>
          <a:xfrm>
            <a:off x="542260" y="3849165"/>
            <a:ext cx="5547673" cy="1938992"/>
          </a:xfrm>
          <a:prstGeom prst="rect">
            <a:avLst/>
          </a:prstGeom>
          <a:noFill/>
        </p:spPr>
        <p:txBody>
          <a:bodyPr wrap="none" rtlCol="0">
            <a:spAutoFit/>
          </a:bodyPr>
          <a:lstStyle/>
          <a:p>
            <a:r>
              <a:rPr lang="en-US" sz="2400" dirty="0"/>
              <a:t>A couple of years ago, my choice would be:</a:t>
            </a:r>
          </a:p>
          <a:p>
            <a:endParaRPr lang="en-US" sz="2400" b="1" dirty="0"/>
          </a:p>
          <a:p>
            <a:r>
              <a:rPr lang="en-US" sz="2400" b="1" dirty="0"/>
              <a:t>	python -m </a:t>
            </a:r>
            <a:r>
              <a:rPr lang="en-US" sz="2400" b="1" dirty="0" err="1"/>
              <a:t>SimpleHTTPServer</a:t>
            </a:r>
            <a:r>
              <a:rPr lang="en-US" sz="2400" b="1" dirty="0"/>
              <a:t> 9000</a:t>
            </a:r>
          </a:p>
          <a:p>
            <a:endParaRPr lang="en-US" sz="2400" b="1" dirty="0"/>
          </a:p>
          <a:p>
            <a:r>
              <a:rPr lang="en-US" sz="2400" b="1" dirty="0"/>
              <a:t>	python -m </a:t>
            </a:r>
            <a:r>
              <a:rPr lang="en-US" sz="2400" b="1" dirty="0" err="1"/>
              <a:t>http.server</a:t>
            </a:r>
            <a:r>
              <a:rPr lang="en-US" sz="2400" b="1" dirty="0"/>
              <a:t> 9000</a:t>
            </a:r>
          </a:p>
        </p:txBody>
      </p:sp>
    </p:spTree>
    <p:extLst>
      <p:ext uri="{BB962C8B-B14F-4D97-AF65-F5344CB8AC3E}">
        <p14:creationId xmlns:p14="http://schemas.microsoft.com/office/powerpoint/2010/main" val="130541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408</a:t>
            </a:r>
            <a:br>
              <a:rPr lang="en-GB" b="1" dirty="0"/>
            </a:br>
            <a:r>
              <a:rPr lang="en-US" sz="2700" b="1" i="0" dirty="0">
                <a:solidFill>
                  <a:srgbClr val="000000"/>
                </a:solidFill>
                <a:effectLst/>
                <a:latin typeface="DejaVu Sans"/>
              </a:rPr>
              <a:t>Simple Web Server</a:t>
            </a:r>
            <a:br>
              <a:rPr lang="en-US" sz="1800" b="1" i="0" dirty="0">
                <a:solidFill>
                  <a:srgbClr val="000000"/>
                </a:solidFill>
                <a:effectLst/>
                <a:latin typeface="DejaVu Sans"/>
              </a:rPr>
            </a:b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18</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13</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3605189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408: Simple Web Server</a:t>
            </a:r>
            <a:endParaRPr lang="en-US" sz="1100" dirty="0"/>
          </a:p>
        </p:txBody>
      </p:sp>
      <p:sp>
        <p:nvSpPr>
          <p:cNvPr id="2" name="TextBox 1">
            <a:extLst>
              <a:ext uri="{FF2B5EF4-FFF2-40B4-BE49-F238E27FC236}">
                <a16:creationId xmlns:a16="http://schemas.microsoft.com/office/drawing/2014/main" id="{5611DA4F-B94A-69C6-5E57-B5EC5B8F7CF1}"/>
              </a:ext>
            </a:extLst>
          </p:cNvPr>
          <p:cNvSpPr txBox="1"/>
          <p:nvPr/>
        </p:nvSpPr>
        <p:spPr>
          <a:xfrm>
            <a:off x="542261" y="609826"/>
            <a:ext cx="6020559" cy="461665"/>
          </a:xfrm>
          <a:prstGeom prst="rect">
            <a:avLst/>
          </a:prstGeom>
          <a:noFill/>
        </p:spPr>
        <p:txBody>
          <a:bodyPr wrap="none" rtlCol="0">
            <a:spAutoFit/>
          </a:bodyPr>
          <a:lstStyle/>
          <a:p>
            <a:r>
              <a:rPr lang="en-US" sz="2400" dirty="0"/>
              <a:t>Starting from JDK 18, I use: </a:t>
            </a:r>
            <a:r>
              <a:rPr lang="en-US" sz="2400" b="1" dirty="0"/>
              <a:t>Simple Web Server</a:t>
            </a:r>
          </a:p>
        </p:txBody>
      </p:sp>
      <p:sp>
        <p:nvSpPr>
          <p:cNvPr id="9" name="TextBox 8">
            <a:extLst>
              <a:ext uri="{FF2B5EF4-FFF2-40B4-BE49-F238E27FC236}">
                <a16:creationId xmlns:a16="http://schemas.microsoft.com/office/drawing/2014/main" id="{7284FF9B-D715-A623-6352-B0DF12FD04BB}"/>
              </a:ext>
            </a:extLst>
          </p:cNvPr>
          <p:cNvSpPr txBox="1"/>
          <p:nvPr/>
        </p:nvSpPr>
        <p:spPr>
          <a:xfrm>
            <a:off x="542261" y="2374589"/>
            <a:ext cx="5014771" cy="461665"/>
          </a:xfrm>
          <a:prstGeom prst="rect">
            <a:avLst/>
          </a:prstGeom>
          <a:noFill/>
        </p:spPr>
        <p:txBody>
          <a:bodyPr wrap="none" rtlCol="0">
            <a:spAutoFit/>
          </a:bodyPr>
          <a:lstStyle/>
          <a:p>
            <a:r>
              <a:rPr lang="en-US" sz="2400" dirty="0"/>
              <a:t>Can be run with custom port and path:</a:t>
            </a:r>
          </a:p>
        </p:txBody>
      </p:sp>
      <p:pic>
        <p:nvPicPr>
          <p:cNvPr id="16" name="Picture 15">
            <a:extLst>
              <a:ext uri="{FF2B5EF4-FFF2-40B4-BE49-F238E27FC236}">
                <a16:creationId xmlns:a16="http://schemas.microsoft.com/office/drawing/2014/main" id="{CFD9BB41-CA31-DE6E-FF9D-F5CD590FE608}"/>
              </a:ext>
            </a:extLst>
          </p:cNvPr>
          <p:cNvPicPr>
            <a:picLocks noChangeAspect="1"/>
          </p:cNvPicPr>
          <p:nvPr/>
        </p:nvPicPr>
        <p:blipFill>
          <a:blip r:embed="rId3"/>
          <a:stretch>
            <a:fillRect/>
          </a:stretch>
        </p:blipFill>
        <p:spPr>
          <a:xfrm>
            <a:off x="923261" y="1131778"/>
            <a:ext cx="9326525" cy="1173468"/>
          </a:xfrm>
          <a:prstGeom prst="rect">
            <a:avLst/>
          </a:prstGeom>
        </p:spPr>
      </p:pic>
      <p:pic>
        <p:nvPicPr>
          <p:cNvPr id="22" name="Picture 21">
            <a:extLst>
              <a:ext uri="{FF2B5EF4-FFF2-40B4-BE49-F238E27FC236}">
                <a16:creationId xmlns:a16="http://schemas.microsoft.com/office/drawing/2014/main" id="{6142494E-5654-4DB2-390E-073AE3F92AF2}"/>
              </a:ext>
            </a:extLst>
          </p:cNvPr>
          <p:cNvPicPr>
            <a:picLocks noChangeAspect="1"/>
          </p:cNvPicPr>
          <p:nvPr/>
        </p:nvPicPr>
        <p:blipFill>
          <a:blip r:embed="rId4"/>
          <a:stretch>
            <a:fillRect/>
          </a:stretch>
        </p:blipFill>
        <p:spPr>
          <a:xfrm>
            <a:off x="923261" y="2944237"/>
            <a:ext cx="10643191" cy="1380414"/>
          </a:xfrm>
          <a:prstGeom prst="rect">
            <a:avLst/>
          </a:prstGeom>
        </p:spPr>
      </p:pic>
      <p:pic>
        <p:nvPicPr>
          <p:cNvPr id="24" name="Picture 23">
            <a:extLst>
              <a:ext uri="{FF2B5EF4-FFF2-40B4-BE49-F238E27FC236}">
                <a16:creationId xmlns:a16="http://schemas.microsoft.com/office/drawing/2014/main" id="{44AC3056-1BF6-E4D6-EE06-6A7E62060A5F}"/>
              </a:ext>
            </a:extLst>
          </p:cNvPr>
          <p:cNvPicPr>
            <a:picLocks noChangeAspect="1"/>
          </p:cNvPicPr>
          <p:nvPr/>
        </p:nvPicPr>
        <p:blipFill>
          <a:blip r:embed="rId5"/>
          <a:stretch>
            <a:fillRect/>
          </a:stretch>
        </p:blipFill>
        <p:spPr>
          <a:xfrm>
            <a:off x="923261" y="5114273"/>
            <a:ext cx="9639164" cy="859306"/>
          </a:xfrm>
          <a:prstGeom prst="rect">
            <a:avLst/>
          </a:prstGeom>
        </p:spPr>
      </p:pic>
      <p:sp>
        <p:nvSpPr>
          <p:cNvPr id="25" name="TextBox 24">
            <a:extLst>
              <a:ext uri="{FF2B5EF4-FFF2-40B4-BE49-F238E27FC236}">
                <a16:creationId xmlns:a16="http://schemas.microsoft.com/office/drawing/2014/main" id="{B468C5A2-8E7C-C589-2836-62396F71D4F7}"/>
              </a:ext>
            </a:extLst>
          </p:cNvPr>
          <p:cNvSpPr txBox="1"/>
          <p:nvPr/>
        </p:nvSpPr>
        <p:spPr>
          <a:xfrm>
            <a:off x="542260" y="4453777"/>
            <a:ext cx="2828980" cy="461665"/>
          </a:xfrm>
          <a:prstGeom prst="rect">
            <a:avLst/>
          </a:prstGeom>
          <a:noFill/>
        </p:spPr>
        <p:txBody>
          <a:bodyPr wrap="none" rtlCol="0">
            <a:spAutoFit/>
          </a:bodyPr>
          <a:lstStyle/>
          <a:p>
            <a:r>
              <a:rPr lang="en-US" sz="2400" dirty="0"/>
              <a:t>Or programmatically:</a:t>
            </a:r>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05694E0-FEE9-0D60-582D-4A51076BF287}"/>
                  </a:ext>
                </a:extLst>
              </p14:cNvPr>
              <p14:cNvContentPartPr/>
              <p14:nvPr/>
            </p14:nvContentPartPr>
            <p14:xfrm>
              <a:off x="8988227" y="3165169"/>
              <a:ext cx="1043640" cy="17280"/>
            </p14:xfrm>
          </p:contentPart>
        </mc:Choice>
        <mc:Fallback>
          <p:pic>
            <p:nvPicPr>
              <p:cNvPr id="3" name="Ink 2">
                <a:extLst>
                  <a:ext uri="{FF2B5EF4-FFF2-40B4-BE49-F238E27FC236}">
                    <a16:creationId xmlns:a16="http://schemas.microsoft.com/office/drawing/2014/main" id="{505694E0-FEE9-0D60-582D-4A51076BF287}"/>
                  </a:ext>
                </a:extLst>
              </p:cNvPr>
              <p:cNvPicPr/>
              <p:nvPr/>
            </p:nvPicPr>
            <p:blipFill>
              <a:blip r:embed="rId7"/>
              <a:stretch>
                <a:fillRect/>
              </a:stretch>
            </p:blipFill>
            <p:spPr>
              <a:xfrm>
                <a:off x="8952587" y="3129169"/>
                <a:ext cx="11152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E924D472-75F1-8CC4-79C4-0AF98EB75C6F}"/>
                  </a:ext>
                </a:extLst>
              </p14:cNvPr>
              <p14:cNvContentPartPr/>
              <p14:nvPr/>
            </p14:nvContentPartPr>
            <p14:xfrm>
              <a:off x="10167587" y="3162649"/>
              <a:ext cx="732960" cy="17280"/>
            </p14:xfrm>
          </p:contentPart>
        </mc:Choice>
        <mc:Fallback>
          <p:pic>
            <p:nvPicPr>
              <p:cNvPr id="4" name="Ink 3">
                <a:extLst>
                  <a:ext uri="{FF2B5EF4-FFF2-40B4-BE49-F238E27FC236}">
                    <a16:creationId xmlns:a16="http://schemas.microsoft.com/office/drawing/2014/main" id="{E924D472-75F1-8CC4-79C4-0AF98EB75C6F}"/>
                  </a:ext>
                </a:extLst>
              </p:cNvPr>
              <p:cNvPicPr/>
              <p:nvPr/>
            </p:nvPicPr>
            <p:blipFill>
              <a:blip r:embed="rId9"/>
              <a:stretch>
                <a:fillRect/>
              </a:stretch>
            </p:blipFill>
            <p:spPr>
              <a:xfrm>
                <a:off x="10131587" y="3127009"/>
                <a:ext cx="8046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7121CECE-A41D-54F5-0F45-1BA9CF4DAC16}"/>
                  </a:ext>
                </a:extLst>
              </p14:cNvPr>
              <p14:cNvContentPartPr/>
              <p14:nvPr/>
            </p14:nvContentPartPr>
            <p14:xfrm>
              <a:off x="11025107" y="3237529"/>
              <a:ext cx="285120" cy="17280"/>
            </p14:xfrm>
          </p:contentPart>
        </mc:Choice>
        <mc:Fallback>
          <p:pic>
            <p:nvPicPr>
              <p:cNvPr id="10" name="Ink 9">
                <a:extLst>
                  <a:ext uri="{FF2B5EF4-FFF2-40B4-BE49-F238E27FC236}">
                    <a16:creationId xmlns:a16="http://schemas.microsoft.com/office/drawing/2014/main" id="{7121CECE-A41D-54F5-0F45-1BA9CF4DAC16}"/>
                  </a:ext>
                </a:extLst>
              </p:cNvPr>
              <p:cNvPicPr/>
              <p:nvPr/>
            </p:nvPicPr>
            <p:blipFill>
              <a:blip r:embed="rId11"/>
              <a:stretch>
                <a:fillRect/>
              </a:stretch>
            </p:blipFill>
            <p:spPr>
              <a:xfrm>
                <a:off x="10989107" y="3201529"/>
                <a:ext cx="356760" cy="88920"/>
              </a:xfrm>
              <a:prstGeom prst="rect">
                <a:avLst/>
              </a:prstGeom>
            </p:spPr>
          </p:pic>
        </mc:Fallback>
      </mc:AlternateContent>
    </p:spTree>
    <p:extLst>
      <p:ext uri="{BB962C8B-B14F-4D97-AF65-F5344CB8AC3E}">
        <p14:creationId xmlns:p14="http://schemas.microsoft.com/office/powerpoint/2010/main" val="366676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40435" y="1081696"/>
            <a:ext cx="872482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1018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59"/>
                <a:ext cx="466920" cy="564840"/>
              </a:xfrm>
              <a:prstGeom prst="rect">
                <a:avLst/>
              </a:prstGeom>
            </p:spPr>
          </p:pic>
        </mc:Fallback>
      </mc:AlternateContent>
      <p:grpSp>
        <p:nvGrpSpPr>
          <p:cNvPr id="13" name="Group 12">
            <a:extLst>
              <a:ext uri="{FF2B5EF4-FFF2-40B4-BE49-F238E27FC236}">
                <a16:creationId xmlns:a16="http://schemas.microsoft.com/office/drawing/2014/main" id="{B77FBC48-4EC6-A52D-E223-F6BB7CBA5030}"/>
              </a:ext>
            </a:extLst>
          </p:cNvPr>
          <p:cNvGrpSpPr/>
          <p:nvPr/>
        </p:nvGrpSpPr>
        <p:grpSpPr>
          <a:xfrm>
            <a:off x="1530787" y="2317839"/>
            <a:ext cx="703800" cy="182160"/>
            <a:chOff x="1530787" y="2317839"/>
            <a:chExt cx="703800" cy="182160"/>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B7F7A5D0-757E-0C43-7972-5AC44A456434}"/>
                    </a:ext>
                  </a:extLst>
                </p14:cNvPr>
                <p14:cNvContentPartPr/>
                <p14:nvPr/>
              </p14:nvContentPartPr>
              <p14:xfrm>
                <a:off x="1530787" y="2385519"/>
                <a:ext cx="619560" cy="82080"/>
              </p14:xfrm>
            </p:contentPart>
          </mc:Choice>
          <mc:Fallback xmlns="">
            <p:pic>
              <p:nvPicPr>
                <p:cNvPr id="10" name="Ink 9">
                  <a:extLst>
                    <a:ext uri="{FF2B5EF4-FFF2-40B4-BE49-F238E27FC236}">
                      <a16:creationId xmlns:a16="http://schemas.microsoft.com/office/drawing/2014/main" id="{B7F7A5D0-757E-0C43-7972-5AC44A456434}"/>
                    </a:ext>
                  </a:extLst>
                </p:cNvPr>
                <p:cNvPicPr/>
                <p:nvPr/>
              </p:nvPicPr>
              <p:blipFill>
                <a:blip r:embed="rId8"/>
                <a:stretch>
                  <a:fillRect/>
                </a:stretch>
              </p:blipFill>
              <p:spPr>
                <a:xfrm>
                  <a:off x="1494787" y="2349519"/>
                  <a:ext cx="691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8A9F2FE-1516-7DCC-9ADB-1848C2E098AA}"/>
                    </a:ext>
                  </a:extLst>
                </p14:cNvPr>
                <p14:cNvContentPartPr/>
                <p14:nvPr/>
              </p14:nvContentPartPr>
              <p14:xfrm>
                <a:off x="1924267" y="2317839"/>
                <a:ext cx="310320" cy="182160"/>
              </p14:xfrm>
            </p:contentPart>
          </mc:Choice>
          <mc:Fallback xmlns="">
            <p:pic>
              <p:nvPicPr>
                <p:cNvPr id="11" name="Ink 10">
                  <a:extLst>
                    <a:ext uri="{FF2B5EF4-FFF2-40B4-BE49-F238E27FC236}">
                      <a16:creationId xmlns:a16="http://schemas.microsoft.com/office/drawing/2014/main" id="{18A9F2FE-1516-7DCC-9ADB-1848C2E098AA}"/>
                    </a:ext>
                  </a:extLst>
                </p:cNvPr>
                <p:cNvPicPr/>
                <p:nvPr/>
              </p:nvPicPr>
              <p:blipFill>
                <a:blip r:embed="rId10"/>
                <a:stretch>
                  <a:fillRect/>
                </a:stretch>
              </p:blipFill>
              <p:spPr>
                <a:xfrm>
                  <a:off x="1888267" y="2281839"/>
                  <a:ext cx="381960" cy="253800"/>
                </a:xfrm>
                <a:prstGeom prst="rect">
                  <a:avLst/>
                </a:prstGeom>
              </p:spPr>
            </p:pic>
          </mc:Fallback>
        </mc:AlternateContent>
      </p:grpSp>
    </p:spTree>
    <p:extLst>
      <p:ext uri="{BB962C8B-B14F-4D97-AF65-F5344CB8AC3E}">
        <p14:creationId xmlns:p14="http://schemas.microsoft.com/office/powerpoint/2010/main" val="393192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b="1" dirty="0"/>
              <a:t>JEP 413: Code </a:t>
            </a:r>
            <a:r>
              <a:rPr lang="fr-FR" sz="2000" b="1" dirty="0" err="1"/>
              <a:t>Snippets</a:t>
            </a:r>
            <a:r>
              <a:rPr lang="fr-FR" sz="2000" b="1" dirty="0"/>
              <a:t> in Java API Documentation</a:t>
            </a:r>
          </a:p>
        </p:txBody>
      </p:sp>
      <p:pic>
        <p:nvPicPr>
          <p:cNvPr id="16" name="Picture 15">
            <a:extLst>
              <a:ext uri="{FF2B5EF4-FFF2-40B4-BE49-F238E27FC236}">
                <a16:creationId xmlns:a16="http://schemas.microsoft.com/office/drawing/2014/main" id="{0297EC62-FF8E-0C6F-CA01-AC00A38CF031}"/>
              </a:ext>
            </a:extLst>
          </p:cNvPr>
          <p:cNvPicPr>
            <a:picLocks noChangeAspect="1"/>
          </p:cNvPicPr>
          <p:nvPr/>
        </p:nvPicPr>
        <p:blipFill>
          <a:blip r:embed="rId3"/>
          <a:stretch>
            <a:fillRect/>
          </a:stretch>
        </p:blipFill>
        <p:spPr>
          <a:xfrm>
            <a:off x="3120736" y="1606624"/>
            <a:ext cx="6179127" cy="3305114"/>
          </a:xfrm>
          <a:prstGeom prst="rect">
            <a:avLst/>
          </a:prstGeom>
        </p:spPr>
      </p:pic>
    </p:spTree>
    <p:extLst>
      <p:ext uri="{BB962C8B-B14F-4D97-AF65-F5344CB8AC3E}">
        <p14:creationId xmlns:p14="http://schemas.microsoft.com/office/powerpoint/2010/main" val="1931245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413</a:t>
            </a:r>
            <a:br>
              <a:rPr lang="en-GB" b="1" dirty="0"/>
            </a:br>
            <a:r>
              <a:rPr lang="fr-FR" sz="2700" b="1" i="0" dirty="0">
                <a:solidFill>
                  <a:srgbClr val="000000"/>
                </a:solidFill>
                <a:effectLst/>
                <a:latin typeface="DejaVu Sans"/>
              </a:rPr>
              <a:t>Code Snippets in Java API Documentation</a:t>
            </a: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18</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17</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3873688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pic>
        <p:nvPicPr>
          <p:cNvPr id="10" name="Picture 9">
            <a:extLst>
              <a:ext uri="{FF2B5EF4-FFF2-40B4-BE49-F238E27FC236}">
                <a16:creationId xmlns:a16="http://schemas.microsoft.com/office/drawing/2014/main" id="{1A11C5F0-B07E-DEAF-B055-9ED83A1E0C43}"/>
              </a:ext>
            </a:extLst>
          </p:cNvPr>
          <p:cNvPicPr>
            <a:picLocks noChangeAspect="1"/>
          </p:cNvPicPr>
          <p:nvPr/>
        </p:nvPicPr>
        <p:blipFill>
          <a:blip r:embed="rId3"/>
          <a:stretch>
            <a:fillRect/>
          </a:stretch>
        </p:blipFill>
        <p:spPr>
          <a:xfrm>
            <a:off x="83976" y="1218418"/>
            <a:ext cx="4711959" cy="2520350"/>
          </a:xfrm>
          <a:prstGeom prst="rect">
            <a:avLst/>
          </a:prstGeom>
        </p:spPr>
      </p:pic>
      <p:pic>
        <p:nvPicPr>
          <p:cNvPr id="13" name="Picture 12">
            <a:extLst>
              <a:ext uri="{FF2B5EF4-FFF2-40B4-BE49-F238E27FC236}">
                <a16:creationId xmlns:a16="http://schemas.microsoft.com/office/drawing/2014/main" id="{A9F95741-3928-399A-1DFE-BC488586355B}"/>
              </a:ext>
            </a:extLst>
          </p:cNvPr>
          <p:cNvPicPr>
            <a:picLocks noChangeAspect="1"/>
          </p:cNvPicPr>
          <p:nvPr/>
        </p:nvPicPr>
        <p:blipFill>
          <a:blip r:embed="rId4"/>
          <a:stretch>
            <a:fillRect/>
          </a:stretch>
        </p:blipFill>
        <p:spPr>
          <a:xfrm>
            <a:off x="3698241" y="3999665"/>
            <a:ext cx="8154538" cy="2095792"/>
          </a:xfrm>
          <a:prstGeom prst="rect">
            <a:avLst/>
          </a:prstGeom>
        </p:spPr>
      </p:pic>
      <p:sp>
        <p:nvSpPr>
          <p:cNvPr id="14" name="TextBox 13">
            <a:extLst>
              <a:ext uri="{FF2B5EF4-FFF2-40B4-BE49-F238E27FC236}">
                <a16:creationId xmlns:a16="http://schemas.microsoft.com/office/drawing/2014/main" id="{4C7BA3CE-E2C4-5AD7-959D-0D46D4326245}"/>
              </a:ext>
            </a:extLst>
          </p:cNvPr>
          <p:cNvSpPr txBox="1"/>
          <p:nvPr/>
        </p:nvSpPr>
        <p:spPr>
          <a:xfrm>
            <a:off x="10895722" y="3554102"/>
            <a:ext cx="957057" cy="369332"/>
          </a:xfrm>
          <a:prstGeom prst="rect">
            <a:avLst/>
          </a:prstGeom>
          <a:noFill/>
        </p:spPr>
        <p:txBody>
          <a:bodyPr wrap="none" rtlCol="0">
            <a:spAutoFit/>
          </a:bodyPr>
          <a:lstStyle/>
          <a:p>
            <a:r>
              <a:rPr lang="en-US" b="1" u="sng" dirty="0"/>
              <a:t>JavaDoc</a:t>
            </a:r>
          </a:p>
        </p:txBody>
      </p:sp>
    </p:spTree>
    <p:extLst>
      <p:ext uri="{BB962C8B-B14F-4D97-AF65-F5344CB8AC3E}">
        <p14:creationId xmlns:p14="http://schemas.microsoft.com/office/powerpoint/2010/main" val="338390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19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b="1" dirty="0"/>
              <a:t>JEP 413: Code </a:t>
            </a:r>
            <a:r>
              <a:rPr lang="fr-FR" sz="2000" b="1" dirty="0" err="1"/>
              <a:t>Snippets</a:t>
            </a:r>
            <a:r>
              <a:rPr lang="fr-FR" sz="2000" b="1" dirty="0"/>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sp>
        <p:nvSpPr>
          <p:cNvPr id="14" name="TextBox 13">
            <a:extLst>
              <a:ext uri="{FF2B5EF4-FFF2-40B4-BE49-F238E27FC236}">
                <a16:creationId xmlns:a16="http://schemas.microsoft.com/office/drawing/2014/main" id="{4C7BA3CE-E2C4-5AD7-959D-0D46D4326245}"/>
              </a:ext>
            </a:extLst>
          </p:cNvPr>
          <p:cNvSpPr txBox="1"/>
          <p:nvPr/>
        </p:nvSpPr>
        <p:spPr>
          <a:xfrm>
            <a:off x="10927033" y="772855"/>
            <a:ext cx="957057" cy="369332"/>
          </a:xfrm>
          <a:prstGeom prst="rect">
            <a:avLst/>
          </a:prstGeom>
          <a:noFill/>
        </p:spPr>
        <p:txBody>
          <a:bodyPr wrap="none" rtlCol="0">
            <a:spAutoFit/>
          </a:bodyPr>
          <a:lstStyle/>
          <a:p>
            <a:r>
              <a:rPr lang="en-US" b="1" u="sng" dirty="0"/>
              <a:t>JavaDoc</a:t>
            </a:r>
          </a:p>
        </p:txBody>
      </p:sp>
      <p:pic>
        <p:nvPicPr>
          <p:cNvPr id="3" name="Picture 2">
            <a:extLst>
              <a:ext uri="{FF2B5EF4-FFF2-40B4-BE49-F238E27FC236}">
                <a16:creationId xmlns:a16="http://schemas.microsoft.com/office/drawing/2014/main" id="{5F00AC2E-68BD-892A-1C4A-F7DE048E3934}"/>
              </a:ext>
            </a:extLst>
          </p:cNvPr>
          <p:cNvPicPr>
            <a:picLocks noChangeAspect="1"/>
          </p:cNvPicPr>
          <p:nvPr/>
        </p:nvPicPr>
        <p:blipFill>
          <a:blip r:embed="rId3"/>
          <a:stretch>
            <a:fillRect/>
          </a:stretch>
        </p:blipFill>
        <p:spPr>
          <a:xfrm>
            <a:off x="307911" y="1218418"/>
            <a:ext cx="5500024" cy="1700628"/>
          </a:xfrm>
          <a:prstGeom prst="rect">
            <a:avLst/>
          </a:prstGeom>
        </p:spPr>
      </p:pic>
      <p:pic>
        <p:nvPicPr>
          <p:cNvPr id="7" name="Picture 6">
            <a:extLst>
              <a:ext uri="{FF2B5EF4-FFF2-40B4-BE49-F238E27FC236}">
                <a16:creationId xmlns:a16="http://schemas.microsoft.com/office/drawing/2014/main" id="{BDF1FDA9-885A-329B-012F-28C7388D136A}"/>
              </a:ext>
            </a:extLst>
          </p:cNvPr>
          <p:cNvPicPr>
            <a:picLocks noChangeAspect="1"/>
          </p:cNvPicPr>
          <p:nvPr/>
        </p:nvPicPr>
        <p:blipFill>
          <a:blip r:embed="rId4"/>
          <a:stretch>
            <a:fillRect/>
          </a:stretch>
        </p:blipFill>
        <p:spPr>
          <a:xfrm>
            <a:off x="6097866" y="1257031"/>
            <a:ext cx="5907313" cy="1286877"/>
          </a:xfrm>
          <a:prstGeom prst="rect">
            <a:avLst/>
          </a:prstGeom>
        </p:spPr>
      </p:pic>
      <p:pic>
        <p:nvPicPr>
          <p:cNvPr id="4" name="Picture 3">
            <a:extLst>
              <a:ext uri="{FF2B5EF4-FFF2-40B4-BE49-F238E27FC236}">
                <a16:creationId xmlns:a16="http://schemas.microsoft.com/office/drawing/2014/main" id="{16FB1312-A3B6-C674-886E-43062DFA1214}"/>
              </a:ext>
            </a:extLst>
          </p:cNvPr>
          <p:cNvPicPr>
            <a:picLocks noChangeAspect="1"/>
          </p:cNvPicPr>
          <p:nvPr/>
        </p:nvPicPr>
        <p:blipFill>
          <a:blip r:embed="rId5"/>
          <a:stretch>
            <a:fillRect/>
          </a:stretch>
        </p:blipFill>
        <p:spPr>
          <a:xfrm>
            <a:off x="307910" y="3429000"/>
            <a:ext cx="5436398" cy="1759181"/>
          </a:xfrm>
          <a:prstGeom prst="rect">
            <a:avLst/>
          </a:prstGeom>
        </p:spPr>
      </p:pic>
      <p:pic>
        <p:nvPicPr>
          <p:cNvPr id="9" name="Picture 8">
            <a:extLst>
              <a:ext uri="{FF2B5EF4-FFF2-40B4-BE49-F238E27FC236}">
                <a16:creationId xmlns:a16="http://schemas.microsoft.com/office/drawing/2014/main" id="{91D3AB42-1A1C-305B-73E3-5E00CB5C2EA7}"/>
              </a:ext>
            </a:extLst>
          </p:cNvPr>
          <p:cNvPicPr>
            <a:picLocks noChangeAspect="1"/>
          </p:cNvPicPr>
          <p:nvPr/>
        </p:nvPicPr>
        <p:blipFill>
          <a:blip r:embed="rId6"/>
          <a:stretch>
            <a:fillRect/>
          </a:stretch>
        </p:blipFill>
        <p:spPr>
          <a:xfrm>
            <a:off x="5976777" y="3671096"/>
            <a:ext cx="5907313" cy="1285993"/>
          </a:xfrm>
          <a:prstGeom prst="rect">
            <a:avLst/>
          </a:prstGeom>
        </p:spPr>
      </p:pic>
    </p:spTree>
    <p:extLst>
      <p:ext uri="{BB962C8B-B14F-4D97-AF65-F5344CB8AC3E}">
        <p14:creationId xmlns:p14="http://schemas.microsoft.com/office/powerpoint/2010/main" val="118838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8C53-BEFA-83CC-DBBD-C392BC296A0F}"/>
              </a:ext>
            </a:extLst>
          </p:cNvPr>
          <p:cNvSpPr>
            <a:spLocks noGrp="1"/>
          </p:cNvSpPr>
          <p:nvPr>
            <p:ph type="title"/>
          </p:nvPr>
        </p:nvSpPr>
        <p:spPr/>
        <p:txBody>
          <a:bodyPr>
            <a:normAutofit/>
          </a:bodyPr>
          <a:lstStyle/>
          <a:p>
            <a:pPr algn="ctr"/>
            <a:r>
              <a:rPr lang="en-GB" sz="3200" b="1" dirty="0">
                <a:latin typeface="+mn-lt"/>
              </a:rPr>
              <a:t>Speaker:</a:t>
            </a:r>
          </a:p>
        </p:txBody>
      </p:sp>
      <p:pic>
        <p:nvPicPr>
          <p:cNvPr id="16" name="Content Placeholder 15" descr="A picture containing graphics, circle, design&#10;&#10;Description automatically generated">
            <a:extLst>
              <a:ext uri="{FF2B5EF4-FFF2-40B4-BE49-F238E27FC236}">
                <a16:creationId xmlns:a16="http://schemas.microsoft.com/office/drawing/2014/main" id="{D46BF2DD-FDFD-A9C5-1163-0A71C5EC33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53997"/>
            <a:ext cx="12192000" cy="2539587"/>
          </a:xfrm>
        </p:spPr>
      </p:pic>
      <p:sp>
        <p:nvSpPr>
          <p:cNvPr id="23" name="Footer Placeholder 22">
            <a:extLst>
              <a:ext uri="{FF2B5EF4-FFF2-40B4-BE49-F238E27FC236}">
                <a16:creationId xmlns:a16="http://schemas.microsoft.com/office/drawing/2014/main" id="{2E480971-5F03-30D7-7929-25EEA9952962}"/>
              </a:ext>
            </a:extLst>
          </p:cNvPr>
          <p:cNvSpPr>
            <a:spLocks noGrp="1"/>
          </p:cNvSpPr>
          <p:nvPr>
            <p:ph type="ftr" sz="quarter" idx="11"/>
          </p:nvPr>
        </p:nvSpPr>
        <p:spPr>
          <a:xfrm>
            <a:off x="359925" y="6356353"/>
            <a:ext cx="11760957" cy="365125"/>
          </a:xfrm>
        </p:spPr>
        <p:txBody>
          <a:bodyPr/>
          <a:lstStyle/>
          <a:p>
            <a:pPr algn="l"/>
            <a:r>
              <a:rPr lang="en-GB" dirty="0"/>
              <a:t>Java Community Uzbekistan</a:t>
            </a:r>
          </a:p>
        </p:txBody>
      </p:sp>
      <p:sp>
        <p:nvSpPr>
          <p:cNvPr id="24" name="Slide Number Placeholder 23">
            <a:extLst>
              <a:ext uri="{FF2B5EF4-FFF2-40B4-BE49-F238E27FC236}">
                <a16:creationId xmlns:a16="http://schemas.microsoft.com/office/drawing/2014/main" id="{0C0DA48D-2AEF-3D7E-C49E-CF1E59CFE843}"/>
              </a:ext>
            </a:extLst>
          </p:cNvPr>
          <p:cNvSpPr>
            <a:spLocks noGrp="1"/>
          </p:cNvSpPr>
          <p:nvPr>
            <p:ph type="sldNum" sz="quarter" idx="12"/>
          </p:nvPr>
        </p:nvSpPr>
        <p:spPr/>
        <p:txBody>
          <a:bodyPr/>
          <a:lstStyle/>
          <a:p>
            <a:fld id="{435ED8F4-E27D-48E5-A22E-AFDE7268BB8A}" type="slidenum">
              <a:rPr lang="en-GB" smtClean="0"/>
              <a:t>2</a:t>
            </a:fld>
            <a:endParaRPr lang="en-GB" dirty="0"/>
          </a:p>
        </p:txBody>
      </p:sp>
      <p:pic>
        <p:nvPicPr>
          <p:cNvPr id="4" name="Picture 3">
            <a:extLst>
              <a:ext uri="{FF2B5EF4-FFF2-40B4-BE49-F238E27FC236}">
                <a16:creationId xmlns:a16="http://schemas.microsoft.com/office/drawing/2014/main" id="{8C174A38-21A0-238D-E54D-F6192F312D21}"/>
              </a:ext>
            </a:extLst>
          </p:cNvPr>
          <p:cNvPicPr>
            <a:picLocks noChangeAspect="1"/>
          </p:cNvPicPr>
          <p:nvPr/>
        </p:nvPicPr>
        <p:blipFill>
          <a:blip r:embed="rId4"/>
          <a:stretch>
            <a:fillRect/>
          </a:stretch>
        </p:blipFill>
        <p:spPr>
          <a:xfrm>
            <a:off x="4759342" y="1764854"/>
            <a:ext cx="2673315" cy="2717871"/>
          </a:xfrm>
          <a:prstGeom prst="rect">
            <a:avLst/>
          </a:prstGeom>
        </p:spPr>
      </p:pic>
      <p:sp>
        <p:nvSpPr>
          <p:cNvPr id="5" name="Content Placeholder 2">
            <a:extLst>
              <a:ext uri="{FF2B5EF4-FFF2-40B4-BE49-F238E27FC236}">
                <a16:creationId xmlns:a16="http://schemas.microsoft.com/office/drawing/2014/main" id="{F1419FAB-2F79-747E-9904-AD0B3BF0D9E2}"/>
              </a:ext>
            </a:extLst>
          </p:cNvPr>
          <p:cNvSpPr txBox="1">
            <a:spLocks/>
          </p:cNvSpPr>
          <p:nvPr/>
        </p:nvSpPr>
        <p:spPr>
          <a:xfrm>
            <a:off x="4906927" y="4755193"/>
            <a:ext cx="2520000" cy="36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b="1" dirty="0">
                <a:ea typeface="+mn-lt"/>
                <a:cs typeface="+mn-lt"/>
              </a:rPr>
              <a:t>Ivan Babanin</a:t>
            </a:r>
            <a:endParaRPr lang="en-US" sz="1800" dirty="0"/>
          </a:p>
        </p:txBody>
      </p:sp>
      <p:sp>
        <p:nvSpPr>
          <p:cNvPr id="6" name="Content Placeholder 2">
            <a:extLst>
              <a:ext uri="{FF2B5EF4-FFF2-40B4-BE49-F238E27FC236}">
                <a16:creationId xmlns:a16="http://schemas.microsoft.com/office/drawing/2014/main" id="{B4395B7B-826E-7306-FAE7-3CF164F7D786}"/>
              </a:ext>
            </a:extLst>
          </p:cNvPr>
          <p:cNvSpPr txBox="1">
            <a:spLocks/>
          </p:cNvSpPr>
          <p:nvPr/>
        </p:nvSpPr>
        <p:spPr>
          <a:xfrm>
            <a:off x="4906927" y="5094743"/>
            <a:ext cx="2520000" cy="900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ea typeface="+mn-lt"/>
                <a:cs typeface="+mn-lt"/>
              </a:rPr>
              <a:t>Lead Software </a:t>
            </a:r>
            <a:br>
              <a:rPr lang="en-GB" sz="1400" dirty="0">
                <a:ea typeface="+mn-lt"/>
                <a:cs typeface="+mn-lt"/>
              </a:rPr>
            </a:br>
            <a:r>
              <a:rPr lang="en-GB" sz="1400" dirty="0">
                <a:ea typeface="+mn-lt"/>
                <a:cs typeface="+mn-lt"/>
              </a:rPr>
              <a:t>Engineer</a:t>
            </a:r>
            <a:endParaRPr lang="en-US" dirty="0"/>
          </a:p>
        </p:txBody>
      </p:sp>
    </p:spTree>
    <p:extLst>
      <p:ext uri="{BB962C8B-B14F-4D97-AF65-F5344CB8AC3E}">
        <p14:creationId xmlns:p14="http://schemas.microsoft.com/office/powerpoint/2010/main" val="349283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sp>
        <p:nvSpPr>
          <p:cNvPr id="14" name="TextBox 13">
            <a:extLst>
              <a:ext uri="{FF2B5EF4-FFF2-40B4-BE49-F238E27FC236}">
                <a16:creationId xmlns:a16="http://schemas.microsoft.com/office/drawing/2014/main" id="{4C7BA3CE-E2C4-5AD7-959D-0D46D4326245}"/>
              </a:ext>
            </a:extLst>
          </p:cNvPr>
          <p:cNvSpPr txBox="1"/>
          <p:nvPr/>
        </p:nvSpPr>
        <p:spPr>
          <a:xfrm>
            <a:off x="11127400" y="4529262"/>
            <a:ext cx="957057" cy="369332"/>
          </a:xfrm>
          <a:prstGeom prst="rect">
            <a:avLst/>
          </a:prstGeom>
          <a:noFill/>
        </p:spPr>
        <p:txBody>
          <a:bodyPr wrap="none" rtlCol="0">
            <a:spAutoFit/>
          </a:bodyPr>
          <a:lstStyle/>
          <a:p>
            <a:r>
              <a:rPr lang="en-US" b="1" u="sng" dirty="0"/>
              <a:t>JavaDoc</a:t>
            </a:r>
          </a:p>
        </p:txBody>
      </p:sp>
      <p:sp>
        <p:nvSpPr>
          <p:cNvPr id="11" name="TextBox 10">
            <a:extLst>
              <a:ext uri="{FF2B5EF4-FFF2-40B4-BE49-F238E27FC236}">
                <a16:creationId xmlns:a16="http://schemas.microsoft.com/office/drawing/2014/main" id="{FCC187B5-F720-67E6-1F4D-A8C9E3BF0CF3}"/>
              </a:ext>
            </a:extLst>
          </p:cNvPr>
          <p:cNvSpPr txBox="1"/>
          <p:nvPr/>
        </p:nvSpPr>
        <p:spPr>
          <a:xfrm>
            <a:off x="10357702" y="900209"/>
            <a:ext cx="1726755" cy="369332"/>
          </a:xfrm>
          <a:prstGeom prst="rect">
            <a:avLst/>
          </a:prstGeom>
          <a:noFill/>
        </p:spPr>
        <p:txBody>
          <a:bodyPr wrap="none" rtlCol="0">
            <a:spAutoFit/>
          </a:bodyPr>
          <a:lstStyle/>
          <a:p>
            <a:r>
              <a:rPr lang="en-US" b="1" u="sng" dirty="0"/>
              <a:t>ShowDouble.txt</a:t>
            </a:r>
          </a:p>
        </p:txBody>
      </p:sp>
      <p:pic>
        <p:nvPicPr>
          <p:cNvPr id="17" name="Picture 16">
            <a:extLst>
              <a:ext uri="{FF2B5EF4-FFF2-40B4-BE49-F238E27FC236}">
                <a16:creationId xmlns:a16="http://schemas.microsoft.com/office/drawing/2014/main" id="{44EAC71A-7692-346F-81F3-00CF0BD1DE3B}"/>
              </a:ext>
            </a:extLst>
          </p:cNvPr>
          <p:cNvPicPr>
            <a:picLocks noChangeAspect="1"/>
          </p:cNvPicPr>
          <p:nvPr/>
        </p:nvPicPr>
        <p:blipFill>
          <a:blip r:embed="rId3"/>
          <a:stretch>
            <a:fillRect/>
          </a:stretch>
        </p:blipFill>
        <p:spPr>
          <a:xfrm>
            <a:off x="2037783" y="5011887"/>
            <a:ext cx="8116433" cy="1352739"/>
          </a:xfrm>
          <a:prstGeom prst="rect">
            <a:avLst/>
          </a:prstGeom>
        </p:spPr>
      </p:pic>
      <p:pic>
        <p:nvPicPr>
          <p:cNvPr id="10" name="Picture 9">
            <a:extLst>
              <a:ext uri="{FF2B5EF4-FFF2-40B4-BE49-F238E27FC236}">
                <a16:creationId xmlns:a16="http://schemas.microsoft.com/office/drawing/2014/main" id="{D9DC6076-0E38-88FC-6A5C-5DD5BE592A37}"/>
              </a:ext>
            </a:extLst>
          </p:cNvPr>
          <p:cNvPicPr>
            <a:picLocks noChangeAspect="1"/>
          </p:cNvPicPr>
          <p:nvPr/>
        </p:nvPicPr>
        <p:blipFill>
          <a:blip r:embed="rId4"/>
          <a:stretch>
            <a:fillRect/>
          </a:stretch>
        </p:blipFill>
        <p:spPr>
          <a:xfrm>
            <a:off x="307910" y="1278293"/>
            <a:ext cx="5201645" cy="1284127"/>
          </a:xfrm>
          <a:prstGeom prst="rect">
            <a:avLst/>
          </a:prstGeom>
        </p:spPr>
      </p:pic>
      <p:pic>
        <p:nvPicPr>
          <p:cNvPr id="13" name="Picture 12">
            <a:extLst>
              <a:ext uri="{FF2B5EF4-FFF2-40B4-BE49-F238E27FC236}">
                <a16:creationId xmlns:a16="http://schemas.microsoft.com/office/drawing/2014/main" id="{ADF4C6F9-D777-E046-1B10-2F67523A23C6}"/>
              </a:ext>
            </a:extLst>
          </p:cNvPr>
          <p:cNvPicPr>
            <a:picLocks noChangeAspect="1"/>
          </p:cNvPicPr>
          <p:nvPr/>
        </p:nvPicPr>
        <p:blipFill>
          <a:blip r:embed="rId5"/>
          <a:stretch>
            <a:fillRect/>
          </a:stretch>
        </p:blipFill>
        <p:spPr>
          <a:xfrm>
            <a:off x="307910" y="2925276"/>
            <a:ext cx="5294697" cy="1284127"/>
          </a:xfrm>
          <a:prstGeom prst="rect">
            <a:avLst/>
          </a:prstGeom>
        </p:spPr>
      </p:pic>
      <p:pic>
        <p:nvPicPr>
          <p:cNvPr id="15" name="Picture 14">
            <a:extLst>
              <a:ext uri="{FF2B5EF4-FFF2-40B4-BE49-F238E27FC236}">
                <a16:creationId xmlns:a16="http://schemas.microsoft.com/office/drawing/2014/main" id="{8DB3CFC4-FA28-888C-591F-8CBF83BB05EF}"/>
              </a:ext>
            </a:extLst>
          </p:cNvPr>
          <p:cNvPicPr>
            <a:picLocks noChangeAspect="1"/>
          </p:cNvPicPr>
          <p:nvPr/>
        </p:nvPicPr>
        <p:blipFill>
          <a:blip r:embed="rId6"/>
          <a:stretch>
            <a:fillRect/>
          </a:stretch>
        </p:blipFill>
        <p:spPr>
          <a:xfrm>
            <a:off x="6575790" y="3046284"/>
            <a:ext cx="3578425" cy="1642426"/>
          </a:xfrm>
          <a:prstGeom prst="rect">
            <a:avLst/>
          </a:prstGeom>
        </p:spPr>
      </p:pic>
      <p:sp>
        <p:nvSpPr>
          <p:cNvPr id="16" name="TextBox 15">
            <a:extLst>
              <a:ext uri="{FF2B5EF4-FFF2-40B4-BE49-F238E27FC236}">
                <a16:creationId xmlns:a16="http://schemas.microsoft.com/office/drawing/2014/main" id="{9B073E31-3037-0B18-F2C0-E4A7BD42BD03}"/>
              </a:ext>
            </a:extLst>
          </p:cNvPr>
          <p:cNvSpPr txBox="1"/>
          <p:nvPr/>
        </p:nvSpPr>
        <p:spPr>
          <a:xfrm>
            <a:off x="10234976" y="2938969"/>
            <a:ext cx="1849481" cy="369332"/>
          </a:xfrm>
          <a:prstGeom prst="rect">
            <a:avLst/>
          </a:prstGeom>
          <a:noFill/>
        </p:spPr>
        <p:txBody>
          <a:bodyPr wrap="none" rtlCol="0">
            <a:spAutoFit/>
          </a:bodyPr>
          <a:lstStyle/>
          <a:p>
            <a:r>
              <a:rPr lang="en-US" b="1" u="sng" dirty="0"/>
              <a:t>ShowDouble.java</a:t>
            </a:r>
          </a:p>
        </p:txBody>
      </p:sp>
      <p:pic>
        <p:nvPicPr>
          <p:cNvPr id="19" name="Picture 18">
            <a:extLst>
              <a:ext uri="{FF2B5EF4-FFF2-40B4-BE49-F238E27FC236}">
                <a16:creationId xmlns:a16="http://schemas.microsoft.com/office/drawing/2014/main" id="{124301ED-277C-1FEB-9FD5-815A85F9CA6D}"/>
              </a:ext>
            </a:extLst>
          </p:cNvPr>
          <p:cNvPicPr>
            <a:picLocks noChangeAspect="1"/>
          </p:cNvPicPr>
          <p:nvPr/>
        </p:nvPicPr>
        <p:blipFill>
          <a:blip r:embed="rId7"/>
          <a:stretch>
            <a:fillRect/>
          </a:stretch>
        </p:blipFill>
        <p:spPr>
          <a:xfrm>
            <a:off x="6575790" y="1098184"/>
            <a:ext cx="3578426" cy="1642426"/>
          </a:xfrm>
          <a:prstGeom prst="rect">
            <a:avLst/>
          </a:prstGeom>
        </p:spPr>
      </p:pic>
    </p:spTree>
    <p:extLst>
      <p:ext uri="{BB962C8B-B14F-4D97-AF65-F5344CB8AC3E}">
        <p14:creationId xmlns:p14="http://schemas.microsoft.com/office/powerpoint/2010/main" val="1036185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sp>
        <p:nvSpPr>
          <p:cNvPr id="14" name="TextBox 13">
            <a:extLst>
              <a:ext uri="{FF2B5EF4-FFF2-40B4-BE49-F238E27FC236}">
                <a16:creationId xmlns:a16="http://schemas.microsoft.com/office/drawing/2014/main" id="{4C7BA3CE-E2C4-5AD7-959D-0D46D4326245}"/>
              </a:ext>
            </a:extLst>
          </p:cNvPr>
          <p:cNvSpPr txBox="1"/>
          <p:nvPr/>
        </p:nvSpPr>
        <p:spPr>
          <a:xfrm>
            <a:off x="10864411" y="3910914"/>
            <a:ext cx="957057" cy="369332"/>
          </a:xfrm>
          <a:prstGeom prst="rect">
            <a:avLst/>
          </a:prstGeom>
          <a:noFill/>
        </p:spPr>
        <p:txBody>
          <a:bodyPr wrap="none" rtlCol="0">
            <a:spAutoFit/>
          </a:bodyPr>
          <a:lstStyle/>
          <a:p>
            <a:r>
              <a:rPr lang="en-US" b="1" u="sng" dirty="0"/>
              <a:t>JavaDoc</a:t>
            </a:r>
          </a:p>
        </p:txBody>
      </p:sp>
      <p:sp>
        <p:nvSpPr>
          <p:cNvPr id="11" name="TextBox 10">
            <a:extLst>
              <a:ext uri="{FF2B5EF4-FFF2-40B4-BE49-F238E27FC236}">
                <a16:creationId xmlns:a16="http://schemas.microsoft.com/office/drawing/2014/main" id="{FCC187B5-F720-67E6-1F4D-A8C9E3BF0CF3}"/>
              </a:ext>
            </a:extLst>
          </p:cNvPr>
          <p:cNvSpPr txBox="1"/>
          <p:nvPr/>
        </p:nvSpPr>
        <p:spPr>
          <a:xfrm>
            <a:off x="9807411" y="770959"/>
            <a:ext cx="2045368" cy="369332"/>
          </a:xfrm>
          <a:prstGeom prst="rect">
            <a:avLst/>
          </a:prstGeom>
          <a:noFill/>
        </p:spPr>
        <p:txBody>
          <a:bodyPr wrap="none" rtlCol="0">
            <a:spAutoFit/>
          </a:bodyPr>
          <a:lstStyle/>
          <a:p>
            <a:r>
              <a:rPr lang="en-US" b="1" u="sng" dirty="0" err="1"/>
              <a:t>example.properties</a:t>
            </a:r>
            <a:endParaRPr lang="en-US" b="1" u="sng" dirty="0"/>
          </a:p>
        </p:txBody>
      </p:sp>
      <p:pic>
        <p:nvPicPr>
          <p:cNvPr id="3" name="Picture 2">
            <a:extLst>
              <a:ext uri="{FF2B5EF4-FFF2-40B4-BE49-F238E27FC236}">
                <a16:creationId xmlns:a16="http://schemas.microsoft.com/office/drawing/2014/main" id="{676B86F4-85C0-4299-4119-F784D08F1845}"/>
              </a:ext>
            </a:extLst>
          </p:cNvPr>
          <p:cNvPicPr>
            <a:picLocks noChangeAspect="1"/>
          </p:cNvPicPr>
          <p:nvPr/>
        </p:nvPicPr>
        <p:blipFill>
          <a:blip r:embed="rId3"/>
          <a:stretch>
            <a:fillRect/>
          </a:stretch>
        </p:blipFill>
        <p:spPr>
          <a:xfrm>
            <a:off x="307910" y="1237198"/>
            <a:ext cx="5790822" cy="1282718"/>
          </a:xfrm>
          <a:prstGeom prst="rect">
            <a:avLst/>
          </a:prstGeom>
        </p:spPr>
      </p:pic>
      <p:pic>
        <p:nvPicPr>
          <p:cNvPr id="9" name="Picture 8">
            <a:extLst>
              <a:ext uri="{FF2B5EF4-FFF2-40B4-BE49-F238E27FC236}">
                <a16:creationId xmlns:a16="http://schemas.microsoft.com/office/drawing/2014/main" id="{D7534BE2-6C1F-02E1-49B5-C61DE1C401C4}"/>
              </a:ext>
            </a:extLst>
          </p:cNvPr>
          <p:cNvPicPr>
            <a:picLocks noChangeAspect="1"/>
          </p:cNvPicPr>
          <p:nvPr/>
        </p:nvPicPr>
        <p:blipFill>
          <a:blip r:embed="rId4"/>
          <a:stretch>
            <a:fillRect/>
          </a:stretch>
        </p:blipFill>
        <p:spPr>
          <a:xfrm>
            <a:off x="7380401" y="1237198"/>
            <a:ext cx="3358483" cy="2395197"/>
          </a:xfrm>
          <a:prstGeom prst="rect">
            <a:avLst/>
          </a:prstGeom>
        </p:spPr>
      </p:pic>
      <p:pic>
        <p:nvPicPr>
          <p:cNvPr id="16" name="Picture 15">
            <a:extLst>
              <a:ext uri="{FF2B5EF4-FFF2-40B4-BE49-F238E27FC236}">
                <a16:creationId xmlns:a16="http://schemas.microsoft.com/office/drawing/2014/main" id="{6B4F0F67-2D99-E5FF-F588-329CD014C8C2}"/>
              </a:ext>
            </a:extLst>
          </p:cNvPr>
          <p:cNvPicPr>
            <a:picLocks noChangeAspect="1"/>
          </p:cNvPicPr>
          <p:nvPr/>
        </p:nvPicPr>
        <p:blipFill>
          <a:blip r:embed="rId5"/>
          <a:stretch>
            <a:fillRect/>
          </a:stretch>
        </p:blipFill>
        <p:spPr>
          <a:xfrm>
            <a:off x="3695509" y="4468116"/>
            <a:ext cx="8125959" cy="1152686"/>
          </a:xfrm>
          <a:prstGeom prst="rect">
            <a:avLst/>
          </a:prstGeom>
        </p:spPr>
      </p:pic>
    </p:spTree>
    <p:extLst>
      <p:ext uri="{BB962C8B-B14F-4D97-AF65-F5344CB8AC3E}">
        <p14:creationId xmlns:p14="http://schemas.microsoft.com/office/powerpoint/2010/main" val="325372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sp>
        <p:nvSpPr>
          <p:cNvPr id="14" name="TextBox 13">
            <a:extLst>
              <a:ext uri="{FF2B5EF4-FFF2-40B4-BE49-F238E27FC236}">
                <a16:creationId xmlns:a16="http://schemas.microsoft.com/office/drawing/2014/main" id="{4C7BA3CE-E2C4-5AD7-959D-0D46D4326245}"/>
              </a:ext>
            </a:extLst>
          </p:cNvPr>
          <p:cNvSpPr txBox="1"/>
          <p:nvPr/>
        </p:nvSpPr>
        <p:spPr>
          <a:xfrm>
            <a:off x="10864411" y="3910914"/>
            <a:ext cx="957057" cy="369332"/>
          </a:xfrm>
          <a:prstGeom prst="rect">
            <a:avLst/>
          </a:prstGeom>
          <a:noFill/>
        </p:spPr>
        <p:txBody>
          <a:bodyPr wrap="none" rtlCol="0">
            <a:spAutoFit/>
          </a:bodyPr>
          <a:lstStyle/>
          <a:p>
            <a:r>
              <a:rPr lang="en-US" b="1" u="sng" dirty="0"/>
              <a:t>JavaDoc</a:t>
            </a:r>
          </a:p>
        </p:txBody>
      </p:sp>
      <p:pic>
        <p:nvPicPr>
          <p:cNvPr id="4" name="Picture 3">
            <a:extLst>
              <a:ext uri="{FF2B5EF4-FFF2-40B4-BE49-F238E27FC236}">
                <a16:creationId xmlns:a16="http://schemas.microsoft.com/office/drawing/2014/main" id="{866400CE-66F9-7423-6C9A-1A568F754C8A}"/>
              </a:ext>
            </a:extLst>
          </p:cNvPr>
          <p:cNvPicPr>
            <a:picLocks noChangeAspect="1"/>
          </p:cNvPicPr>
          <p:nvPr/>
        </p:nvPicPr>
        <p:blipFill>
          <a:blip r:embed="rId3"/>
          <a:stretch>
            <a:fillRect/>
          </a:stretch>
        </p:blipFill>
        <p:spPr>
          <a:xfrm>
            <a:off x="353125" y="1237198"/>
            <a:ext cx="10313581" cy="1854671"/>
          </a:xfrm>
          <a:prstGeom prst="rect">
            <a:avLst/>
          </a:prstGeom>
        </p:spPr>
      </p:pic>
      <p:pic>
        <p:nvPicPr>
          <p:cNvPr id="10" name="Picture 9">
            <a:extLst>
              <a:ext uri="{FF2B5EF4-FFF2-40B4-BE49-F238E27FC236}">
                <a16:creationId xmlns:a16="http://schemas.microsoft.com/office/drawing/2014/main" id="{67B4209E-874C-6F23-18BB-BAABF764B7DD}"/>
              </a:ext>
            </a:extLst>
          </p:cNvPr>
          <p:cNvPicPr>
            <a:picLocks noChangeAspect="1"/>
          </p:cNvPicPr>
          <p:nvPr/>
        </p:nvPicPr>
        <p:blipFill>
          <a:blip r:embed="rId4"/>
          <a:stretch>
            <a:fillRect/>
          </a:stretch>
        </p:blipFill>
        <p:spPr>
          <a:xfrm>
            <a:off x="3677593" y="4280246"/>
            <a:ext cx="8143875" cy="1190625"/>
          </a:xfrm>
          <a:prstGeom prst="rect">
            <a:avLst/>
          </a:prstGeom>
        </p:spPr>
      </p:pic>
    </p:spTree>
    <p:extLst>
      <p:ext uri="{BB962C8B-B14F-4D97-AF65-F5344CB8AC3E}">
        <p14:creationId xmlns:p14="http://schemas.microsoft.com/office/powerpoint/2010/main" val="1941575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8" name="TextBox 7">
            <a:extLst>
              <a:ext uri="{FF2B5EF4-FFF2-40B4-BE49-F238E27FC236}">
                <a16:creationId xmlns:a16="http://schemas.microsoft.com/office/drawing/2014/main" id="{3EE809A5-82F5-E7B9-6F11-D526922F1DB4}"/>
              </a:ext>
            </a:extLst>
          </p:cNvPr>
          <p:cNvSpPr txBox="1"/>
          <p:nvPr/>
        </p:nvSpPr>
        <p:spPr>
          <a:xfrm>
            <a:off x="307910" y="772855"/>
            <a:ext cx="667170" cy="369332"/>
          </a:xfrm>
          <a:prstGeom prst="rect">
            <a:avLst/>
          </a:prstGeom>
          <a:noFill/>
        </p:spPr>
        <p:txBody>
          <a:bodyPr wrap="none" rtlCol="0">
            <a:spAutoFit/>
          </a:bodyPr>
          <a:lstStyle/>
          <a:p>
            <a:r>
              <a:rPr lang="en-US" b="1" u="sng" dirty="0"/>
              <a:t>Code</a:t>
            </a:r>
          </a:p>
        </p:txBody>
      </p:sp>
      <p:sp>
        <p:nvSpPr>
          <p:cNvPr id="14" name="TextBox 13">
            <a:extLst>
              <a:ext uri="{FF2B5EF4-FFF2-40B4-BE49-F238E27FC236}">
                <a16:creationId xmlns:a16="http://schemas.microsoft.com/office/drawing/2014/main" id="{4C7BA3CE-E2C4-5AD7-959D-0D46D4326245}"/>
              </a:ext>
            </a:extLst>
          </p:cNvPr>
          <p:cNvSpPr txBox="1"/>
          <p:nvPr/>
        </p:nvSpPr>
        <p:spPr>
          <a:xfrm>
            <a:off x="10864411" y="3792151"/>
            <a:ext cx="957057" cy="369332"/>
          </a:xfrm>
          <a:prstGeom prst="rect">
            <a:avLst/>
          </a:prstGeom>
          <a:noFill/>
        </p:spPr>
        <p:txBody>
          <a:bodyPr wrap="none" rtlCol="0">
            <a:spAutoFit/>
          </a:bodyPr>
          <a:lstStyle/>
          <a:p>
            <a:r>
              <a:rPr lang="en-US" b="1" u="sng" dirty="0"/>
              <a:t>JavaDoc</a:t>
            </a:r>
          </a:p>
        </p:txBody>
      </p:sp>
      <p:pic>
        <p:nvPicPr>
          <p:cNvPr id="3" name="Picture 2">
            <a:extLst>
              <a:ext uri="{FF2B5EF4-FFF2-40B4-BE49-F238E27FC236}">
                <a16:creationId xmlns:a16="http://schemas.microsoft.com/office/drawing/2014/main" id="{462F58C4-1450-2C1C-2AE0-7A03AEEE0F76}"/>
              </a:ext>
            </a:extLst>
          </p:cNvPr>
          <p:cNvPicPr>
            <a:picLocks noChangeAspect="1"/>
          </p:cNvPicPr>
          <p:nvPr/>
        </p:nvPicPr>
        <p:blipFill>
          <a:blip r:embed="rId3"/>
          <a:stretch>
            <a:fillRect/>
          </a:stretch>
        </p:blipFill>
        <p:spPr>
          <a:xfrm>
            <a:off x="338709" y="1198376"/>
            <a:ext cx="10314016" cy="2062803"/>
          </a:xfrm>
          <a:prstGeom prst="rect">
            <a:avLst/>
          </a:prstGeom>
        </p:spPr>
      </p:pic>
      <p:pic>
        <p:nvPicPr>
          <p:cNvPr id="9" name="Picture 8">
            <a:extLst>
              <a:ext uri="{FF2B5EF4-FFF2-40B4-BE49-F238E27FC236}">
                <a16:creationId xmlns:a16="http://schemas.microsoft.com/office/drawing/2014/main" id="{91AC4172-111C-FFF9-D7DF-2FD35A9099CC}"/>
              </a:ext>
            </a:extLst>
          </p:cNvPr>
          <p:cNvPicPr>
            <a:picLocks noChangeAspect="1"/>
          </p:cNvPicPr>
          <p:nvPr/>
        </p:nvPicPr>
        <p:blipFill>
          <a:blip r:embed="rId4"/>
          <a:stretch>
            <a:fillRect/>
          </a:stretch>
        </p:blipFill>
        <p:spPr>
          <a:xfrm>
            <a:off x="3314456" y="4280246"/>
            <a:ext cx="8507012" cy="1838582"/>
          </a:xfrm>
          <a:prstGeom prst="rect">
            <a:avLst/>
          </a:prstGeom>
        </p:spPr>
      </p:pic>
    </p:spTree>
    <p:extLst>
      <p:ext uri="{BB962C8B-B14F-4D97-AF65-F5344CB8AC3E}">
        <p14:creationId xmlns:p14="http://schemas.microsoft.com/office/powerpoint/2010/main" val="162322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fr-FR" sz="2000" dirty="0">
                <a:ea typeface="+mn-lt"/>
                <a:cs typeface="+mn-lt"/>
              </a:rPr>
              <a:t>JEP 413: Code </a:t>
            </a:r>
            <a:r>
              <a:rPr lang="fr-FR" sz="2000" dirty="0" err="1">
                <a:ea typeface="+mn-lt"/>
                <a:cs typeface="+mn-lt"/>
              </a:rPr>
              <a:t>Snippets</a:t>
            </a:r>
            <a:r>
              <a:rPr lang="fr-FR" sz="2000" dirty="0">
                <a:ea typeface="+mn-lt"/>
                <a:cs typeface="+mn-lt"/>
              </a:rPr>
              <a:t> in Java API Documentation</a:t>
            </a:r>
          </a:p>
        </p:txBody>
      </p:sp>
      <p:sp>
        <p:nvSpPr>
          <p:cNvPr id="17" name="TextBox 16">
            <a:extLst>
              <a:ext uri="{FF2B5EF4-FFF2-40B4-BE49-F238E27FC236}">
                <a16:creationId xmlns:a16="http://schemas.microsoft.com/office/drawing/2014/main" id="{36C0FDD2-7BB4-4F97-B8B1-64514B76655D}"/>
              </a:ext>
            </a:extLst>
          </p:cNvPr>
          <p:cNvSpPr txBox="1"/>
          <p:nvPr/>
        </p:nvSpPr>
        <p:spPr>
          <a:xfrm>
            <a:off x="314131" y="1182786"/>
            <a:ext cx="907749" cy="369332"/>
          </a:xfrm>
          <a:prstGeom prst="rect">
            <a:avLst/>
          </a:prstGeom>
          <a:noFill/>
        </p:spPr>
        <p:txBody>
          <a:bodyPr wrap="none" rtlCol="0">
            <a:spAutoFit/>
          </a:bodyPr>
          <a:lstStyle/>
          <a:p>
            <a:r>
              <a:rPr lang="en-US" b="1" u="sng" dirty="0"/>
              <a:t>Current</a:t>
            </a:r>
          </a:p>
        </p:txBody>
      </p:sp>
      <p:sp>
        <p:nvSpPr>
          <p:cNvPr id="18" name="TextBox 17">
            <a:extLst>
              <a:ext uri="{FF2B5EF4-FFF2-40B4-BE49-F238E27FC236}">
                <a16:creationId xmlns:a16="http://schemas.microsoft.com/office/drawing/2014/main" id="{7DF63B1D-E823-65F4-3066-054DA39BD6CE}"/>
              </a:ext>
            </a:extLst>
          </p:cNvPr>
          <p:cNvSpPr txBox="1"/>
          <p:nvPr/>
        </p:nvSpPr>
        <p:spPr>
          <a:xfrm>
            <a:off x="6234545" y="1182786"/>
            <a:ext cx="1087542" cy="369332"/>
          </a:xfrm>
          <a:prstGeom prst="rect">
            <a:avLst/>
          </a:prstGeom>
          <a:noFill/>
        </p:spPr>
        <p:txBody>
          <a:bodyPr wrap="none" rtlCol="0">
            <a:spAutoFit/>
          </a:bodyPr>
          <a:lstStyle/>
          <a:p>
            <a:r>
              <a:rPr lang="en-US" b="1" u="sng" dirty="0"/>
              <a:t>Proposed</a:t>
            </a:r>
          </a:p>
        </p:txBody>
      </p:sp>
      <p:pic>
        <p:nvPicPr>
          <p:cNvPr id="22" name="Picture 21">
            <a:extLst>
              <a:ext uri="{FF2B5EF4-FFF2-40B4-BE49-F238E27FC236}">
                <a16:creationId xmlns:a16="http://schemas.microsoft.com/office/drawing/2014/main" id="{9B6D0085-427C-22B3-D467-EE3BB39336BC}"/>
              </a:ext>
            </a:extLst>
          </p:cNvPr>
          <p:cNvPicPr>
            <a:picLocks noChangeAspect="1"/>
          </p:cNvPicPr>
          <p:nvPr/>
        </p:nvPicPr>
        <p:blipFill>
          <a:blip r:embed="rId3"/>
          <a:stretch>
            <a:fillRect/>
          </a:stretch>
        </p:blipFill>
        <p:spPr>
          <a:xfrm>
            <a:off x="213703" y="1647239"/>
            <a:ext cx="5622632" cy="3870397"/>
          </a:xfrm>
          <a:prstGeom prst="rect">
            <a:avLst/>
          </a:prstGeom>
        </p:spPr>
      </p:pic>
      <p:pic>
        <p:nvPicPr>
          <p:cNvPr id="24" name="Picture 23">
            <a:extLst>
              <a:ext uri="{FF2B5EF4-FFF2-40B4-BE49-F238E27FC236}">
                <a16:creationId xmlns:a16="http://schemas.microsoft.com/office/drawing/2014/main" id="{E5065069-273B-2491-AE57-9F90F0FB7443}"/>
              </a:ext>
            </a:extLst>
          </p:cNvPr>
          <p:cNvPicPr>
            <a:picLocks noChangeAspect="1"/>
          </p:cNvPicPr>
          <p:nvPr/>
        </p:nvPicPr>
        <p:blipFill>
          <a:blip r:embed="rId4"/>
          <a:stretch>
            <a:fillRect/>
          </a:stretch>
        </p:blipFill>
        <p:spPr>
          <a:xfrm>
            <a:off x="6033859" y="1708022"/>
            <a:ext cx="5882757" cy="3563522"/>
          </a:xfrm>
          <a:prstGeom prst="rect">
            <a:avLst/>
          </a:prstGeom>
        </p:spPr>
      </p:pic>
    </p:spTree>
    <p:extLst>
      <p:ext uri="{BB962C8B-B14F-4D97-AF65-F5344CB8AC3E}">
        <p14:creationId xmlns:p14="http://schemas.microsoft.com/office/powerpoint/2010/main" val="162088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38987" y="1031982"/>
            <a:ext cx="872482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0982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85"/>
                <a:ext cx="466920" cy="564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56790EC-4FC9-39B5-8A84-BE5B322B3D95}"/>
                  </a:ext>
                </a:extLst>
              </p14:cNvPr>
              <p14:cNvContentPartPr/>
              <p14:nvPr/>
            </p14:nvContentPartPr>
            <p14:xfrm>
              <a:off x="1679827" y="2185359"/>
              <a:ext cx="554040" cy="319680"/>
            </p14:xfrm>
          </p:contentPart>
        </mc:Choice>
        <mc:Fallback xmlns="">
          <p:pic>
            <p:nvPicPr>
              <p:cNvPr id="3" name="Ink 2">
                <a:extLst>
                  <a:ext uri="{FF2B5EF4-FFF2-40B4-BE49-F238E27FC236}">
                    <a16:creationId xmlns:a16="http://schemas.microsoft.com/office/drawing/2014/main" id="{056790EC-4FC9-39B5-8A84-BE5B322B3D95}"/>
                  </a:ext>
                </a:extLst>
              </p:cNvPr>
              <p:cNvPicPr/>
              <p:nvPr/>
            </p:nvPicPr>
            <p:blipFill>
              <a:blip r:embed="rId8"/>
              <a:stretch>
                <a:fillRect/>
              </a:stretch>
            </p:blipFill>
            <p:spPr>
              <a:xfrm>
                <a:off x="1643827" y="2149359"/>
                <a:ext cx="625680" cy="391320"/>
              </a:xfrm>
              <a:prstGeom prst="rect">
                <a:avLst/>
              </a:prstGeom>
            </p:spPr>
          </p:pic>
        </mc:Fallback>
      </mc:AlternateContent>
      <p:grpSp>
        <p:nvGrpSpPr>
          <p:cNvPr id="18" name="Group 17">
            <a:extLst>
              <a:ext uri="{FF2B5EF4-FFF2-40B4-BE49-F238E27FC236}">
                <a16:creationId xmlns:a16="http://schemas.microsoft.com/office/drawing/2014/main" id="{0F1235E9-7C89-9170-DEFB-24A8E4097476}"/>
              </a:ext>
            </a:extLst>
          </p:cNvPr>
          <p:cNvGrpSpPr/>
          <p:nvPr/>
        </p:nvGrpSpPr>
        <p:grpSpPr>
          <a:xfrm>
            <a:off x="1624387" y="2731659"/>
            <a:ext cx="629280" cy="297720"/>
            <a:chOff x="1647787" y="4104159"/>
            <a:chExt cx="629280" cy="29772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739C2A12-CFB1-3537-7E9D-69EC754BE398}"/>
                    </a:ext>
                  </a:extLst>
                </p14:cNvPr>
                <p14:cNvContentPartPr/>
                <p14:nvPr/>
              </p14:nvContentPartPr>
              <p14:xfrm>
                <a:off x="1647787" y="4252839"/>
                <a:ext cx="505440" cy="360"/>
              </p14:xfrm>
            </p:contentPart>
          </mc:Choice>
          <mc:Fallback xmlns="">
            <p:pic>
              <p:nvPicPr>
                <p:cNvPr id="13" name="Ink 12">
                  <a:extLst>
                    <a:ext uri="{FF2B5EF4-FFF2-40B4-BE49-F238E27FC236}">
                      <a16:creationId xmlns:a16="http://schemas.microsoft.com/office/drawing/2014/main" id="{739C2A12-CFB1-3537-7E9D-69EC754BE398}"/>
                    </a:ext>
                  </a:extLst>
                </p:cNvPr>
                <p:cNvPicPr/>
                <p:nvPr/>
              </p:nvPicPr>
              <p:blipFill>
                <a:blip r:embed="rId16"/>
                <a:stretch>
                  <a:fillRect/>
                </a:stretch>
              </p:blipFill>
              <p:spPr>
                <a:xfrm>
                  <a:off x="1611787" y="4216839"/>
                  <a:ext cx="577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7736B310-5D86-4ADC-863A-025DAA5F1686}"/>
                    </a:ext>
                  </a:extLst>
                </p14:cNvPr>
                <p14:cNvContentPartPr/>
                <p14:nvPr/>
              </p14:nvContentPartPr>
              <p14:xfrm>
                <a:off x="2052067" y="4104159"/>
                <a:ext cx="225000" cy="297720"/>
              </p14:xfrm>
            </p:contentPart>
          </mc:Choice>
          <mc:Fallback xmlns="">
            <p:pic>
              <p:nvPicPr>
                <p:cNvPr id="17" name="Ink 16">
                  <a:extLst>
                    <a:ext uri="{FF2B5EF4-FFF2-40B4-BE49-F238E27FC236}">
                      <a16:creationId xmlns:a16="http://schemas.microsoft.com/office/drawing/2014/main" id="{7736B310-5D86-4ADC-863A-025DAA5F1686}"/>
                    </a:ext>
                  </a:extLst>
                </p:cNvPr>
                <p:cNvPicPr/>
                <p:nvPr/>
              </p:nvPicPr>
              <p:blipFill>
                <a:blip r:embed="rId18"/>
                <a:stretch>
                  <a:fillRect/>
                </a:stretch>
              </p:blipFill>
              <p:spPr>
                <a:xfrm>
                  <a:off x="2016067" y="4068159"/>
                  <a:ext cx="296640" cy="369360"/>
                </a:xfrm>
                <a:prstGeom prst="rect">
                  <a:avLst/>
                </a:prstGeom>
              </p:spPr>
            </p:pic>
          </mc:Fallback>
        </mc:AlternateContent>
      </p:grpSp>
    </p:spTree>
    <p:extLst>
      <p:ext uri="{BB962C8B-B14F-4D97-AF65-F5344CB8AC3E}">
        <p14:creationId xmlns:p14="http://schemas.microsoft.com/office/powerpoint/2010/main" val="2197015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37799"/>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4" name="Picture 3">
            <a:extLst>
              <a:ext uri="{FF2B5EF4-FFF2-40B4-BE49-F238E27FC236}">
                <a16:creationId xmlns:a16="http://schemas.microsoft.com/office/drawing/2014/main" id="{7CBD2449-81D2-00B5-2343-9586622802F3}"/>
              </a:ext>
            </a:extLst>
          </p:cNvPr>
          <p:cNvPicPr>
            <a:picLocks noChangeAspect="1"/>
          </p:cNvPicPr>
          <p:nvPr/>
        </p:nvPicPr>
        <p:blipFill>
          <a:blip r:embed="rId3"/>
          <a:stretch>
            <a:fillRect/>
          </a:stretch>
        </p:blipFill>
        <p:spPr>
          <a:xfrm>
            <a:off x="685762" y="835510"/>
            <a:ext cx="5518973" cy="1211803"/>
          </a:xfrm>
          <a:prstGeom prst="rect">
            <a:avLst/>
          </a:prstGeom>
        </p:spPr>
      </p:pic>
      <p:pic>
        <p:nvPicPr>
          <p:cNvPr id="15" name="Picture 14">
            <a:extLst>
              <a:ext uri="{FF2B5EF4-FFF2-40B4-BE49-F238E27FC236}">
                <a16:creationId xmlns:a16="http://schemas.microsoft.com/office/drawing/2014/main" id="{9AAAB886-A4FE-7B61-84DE-EF479709A083}"/>
              </a:ext>
            </a:extLst>
          </p:cNvPr>
          <p:cNvPicPr>
            <a:picLocks noChangeAspect="1"/>
          </p:cNvPicPr>
          <p:nvPr/>
        </p:nvPicPr>
        <p:blipFill>
          <a:blip r:embed="rId4"/>
          <a:stretch>
            <a:fillRect/>
          </a:stretch>
        </p:blipFill>
        <p:spPr>
          <a:xfrm>
            <a:off x="685762" y="3893385"/>
            <a:ext cx="6275556" cy="640080"/>
          </a:xfrm>
          <a:prstGeom prst="rect">
            <a:avLst/>
          </a:prstGeom>
        </p:spPr>
      </p:pic>
      <p:pic>
        <p:nvPicPr>
          <p:cNvPr id="19" name="Picture 18">
            <a:extLst>
              <a:ext uri="{FF2B5EF4-FFF2-40B4-BE49-F238E27FC236}">
                <a16:creationId xmlns:a16="http://schemas.microsoft.com/office/drawing/2014/main" id="{1575EE64-BB13-1B53-EE45-FF148D2667DF}"/>
              </a:ext>
            </a:extLst>
          </p:cNvPr>
          <p:cNvPicPr>
            <a:picLocks noChangeAspect="1"/>
          </p:cNvPicPr>
          <p:nvPr/>
        </p:nvPicPr>
        <p:blipFill>
          <a:blip r:embed="rId5"/>
          <a:stretch>
            <a:fillRect/>
          </a:stretch>
        </p:blipFill>
        <p:spPr>
          <a:xfrm>
            <a:off x="685762" y="2650309"/>
            <a:ext cx="4633622" cy="640080"/>
          </a:xfrm>
          <a:prstGeom prst="rect">
            <a:avLst/>
          </a:prstGeom>
        </p:spPr>
      </p:pic>
      <p:pic>
        <p:nvPicPr>
          <p:cNvPr id="21" name="Picture 20">
            <a:extLst>
              <a:ext uri="{FF2B5EF4-FFF2-40B4-BE49-F238E27FC236}">
                <a16:creationId xmlns:a16="http://schemas.microsoft.com/office/drawing/2014/main" id="{3AD7D542-4C45-C369-FE35-5908604A8F93}"/>
              </a:ext>
            </a:extLst>
          </p:cNvPr>
          <p:cNvPicPr>
            <a:picLocks noChangeAspect="1"/>
          </p:cNvPicPr>
          <p:nvPr/>
        </p:nvPicPr>
        <p:blipFill>
          <a:blip r:embed="rId6"/>
          <a:stretch>
            <a:fillRect/>
          </a:stretch>
        </p:blipFill>
        <p:spPr>
          <a:xfrm>
            <a:off x="685761" y="5136460"/>
            <a:ext cx="9401131" cy="1219893"/>
          </a:xfrm>
          <a:prstGeom prst="rect">
            <a:avLst/>
          </a:prstGeom>
        </p:spPr>
      </p:pic>
    </p:spTree>
    <p:extLst>
      <p:ext uri="{BB962C8B-B14F-4D97-AF65-F5344CB8AC3E}">
        <p14:creationId xmlns:p14="http://schemas.microsoft.com/office/powerpoint/2010/main" val="32100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8" name="Picture 7">
            <a:extLst>
              <a:ext uri="{FF2B5EF4-FFF2-40B4-BE49-F238E27FC236}">
                <a16:creationId xmlns:a16="http://schemas.microsoft.com/office/drawing/2014/main" id="{A237A8FB-7647-336D-62AF-B71365106C47}"/>
              </a:ext>
            </a:extLst>
          </p:cNvPr>
          <p:cNvPicPr>
            <a:picLocks noChangeAspect="1"/>
          </p:cNvPicPr>
          <p:nvPr/>
        </p:nvPicPr>
        <p:blipFill>
          <a:blip r:embed="rId3"/>
          <a:stretch>
            <a:fillRect/>
          </a:stretch>
        </p:blipFill>
        <p:spPr>
          <a:xfrm>
            <a:off x="543970" y="930332"/>
            <a:ext cx="5918819" cy="1207387"/>
          </a:xfrm>
          <a:prstGeom prst="rect">
            <a:avLst/>
          </a:prstGeom>
        </p:spPr>
      </p:pic>
      <p:pic>
        <p:nvPicPr>
          <p:cNvPr id="10" name="Picture 9">
            <a:extLst>
              <a:ext uri="{FF2B5EF4-FFF2-40B4-BE49-F238E27FC236}">
                <a16:creationId xmlns:a16="http://schemas.microsoft.com/office/drawing/2014/main" id="{21344E23-D266-934A-624B-B65E1A0E534A}"/>
              </a:ext>
            </a:extLst>
          </p:cNvPr>
          <p:cNvPicPr>
            <a:picLocks noChangeAspect="1"/>
          </p:cNvPicPr>
          <p:nvPr/>
        </p:nvPicPr>
        <p:blipFill>
          <a:blip r:embed="rId4"/>
          <a:stretch>
            <a:fillRect/>
          </a:stretch>
        </p:blipFill>
        <p:spPr>
          <a:xfrm>
            <a:off x="543970" y="2670648"/>
            <a:ext cx="4925683" cy="640060"/>
          </a:xfrm>
          <a:prstGeom prst="rect">
            <a:avLst/>
          </a:prstGeom>
        </p:spPr>
      </p:pic>
      <p:pic>
        <p:nvPicPr>
          <p:cNvPr id="13" name="Picture 12">
            <a:extLst>
              <a:ext uri="{FF2B5EF4-FFF2-40B4-BE49-F238E27FC236}">
                <a16:creationId xmlns:a16="http://schemas.microsoft.com/office/drawing/2014/main" id="{319BF0F7-F364-1CFB-F7A1-E91C97D6EC7D}"/>
              </a:ext>
            </a:extLst>
          </p:cNvPr>
          <p:cNvPicPr>
            <a:picLocks noChangeAspect="1"/>
          </p:cNvPicPr>
          <p:nvPr/>
        </p:nvPicPr>
        <p:blipFill>
          <a:blip r:embed="rId5"/>
          <a:stretch>
            <a:fillRect/>
          </a:stretch>
        </p:blipFill>
        <p:spPr>
          <a:xfrm>
            <a:off x="543970" y="3843637"/>
            <a:ext cx="4804913" cy="642518"/>
          </a:xfrm>
          <a:prstGeom prst="rect">
            <a:avLst/>
          </a:prstGeom>
        </p:spPr>
      </p:pic>
      <p:pic>
        <p:nvPicPr>
          <p:cNvPr id="16" name="Picture 15">
            <a:extLst>
              <a:ext uri="{FF2B5EF4-FFF2-40B4-BE49-F238E27FC236}">
                <a16:creationId xmlns:a16="http://schemas.microsoft.com/office/drawing/2014/main" id="{4B29A125-AD02-DBA2-10E1-B88D799B64DB}"/>
              </a:ext>
            </a:extLst>
          </p:cNvPr>
          <p:cNvPicPr>
            <a:picLocks noChangeAspect="1"/>
          </p:cNvPicPr>
          <p:nvPr/>
        </p:nvPicPr>
        <p:blipFill>
          <a:blip r:embed="rId6"/>
          <a:stretch>
            <a:fillRect/>
          </a:stretch>
        </p:blipFill>
        <p:spPr>
          <a:xfrm>
            <a:off x="543970" y="5019084"/>
            <a:ext cx="7432054" cy="1097511"/>
          </a:xfrm>
          <a:prstGeom prst="rect">
            <a:avLst/>
          </a:prstGeom>
        </p:spPr>
      </p:pic>
    </p:spTree>
    <p:extLst>
      <p:ext uri="{BB962C8B-B14F-4D97-AF65-F5344CB8AC3E}">
        <p14:creationId xmlns:p14="http://schemas.microsoft.com/office/powerpoint/2010/main" val="34388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11" name="Picture 10">
            <a:extLst>
              <a:ext uri="{FF2B5EF4-FFF2-40B4-BE49-F238E27FC236}">
                <a16:creationId xmlns:a16="http://schemas.microsoft.com/office/drawing/2014/main" id="{55B8579A-661F-3B49-FD94-4D84BBF99CCA}"/>
              </a:ext>
            </a:extLst>
          </p:cNvPr>
          <p:cNvPicPr>
            <a:picLocks noChangeAspect="1"/>
          </p:cNvPicPr>
          <p:nvPr/>
        </p:nvPicPr>
        <p:blipFill>
          <a:blip r:embed="rId3"/>
          <a:stretch>
            <a:fillRect/>
          </a:stretch>
        </p:blipFill>
        <p:spPr>
          <a:xfrm>
            <a:off x="553258" y="922999"/>
            <a:ext cx="6328612" cy="1152935"/>
          </a:xfrm>
          <a:prstGeom prst="rect">
            <a:avLst/>
          </a:prstGeom>
        </p:spPr>
      </p:pic>
      <p:pic>
        <p:nvPicPr>
          <p:cNvPr id="15" name="Picture 14">
            <a:extLst>
              <a:ext uri="{FF2B5EF4-FFF2-40B4-BE49-F238E27FC236}">
                <a16:creationId xmlns:a16="http://schemas.microsoft.com/office/drawing/2014/main" id="{0242C09D-99DF-21C7-6922-863B36B47B71}"/>
              </a:ext>
            </a:extLst>
          </p:cNvPr>
          <p:cNvPicPr>
            <a:picLocks noChangeAspect="1"/>
          </p:cNvPicPr>
          <p:nvPr/>
        </p:nvPicPr>
        <p:blipFill>
          <a:blip r:embed="rId4"/>
          <a:stretch>
            <a:fillRect/>
          </a:stretch>
        </p:blipFill>
        <p:spPr>
          <a:xfrm>
            <a:off x="553258" y="2476135"/>
            <a:ext cx="4614530" cy="637443"/>
          </a:xfrm>
          <a:prstGeom prst="rect">
            <a:avLst/>
          </a:prstGeom>
        </p:spPr>
      </p:pic>
      <p:pic>
        <p:nvPicPr>
          <p:cNvPr id="18" name="Picture 17">
            <a:extLst>
              <a:ext uri="{FF2B5EF4-FFF2-40B4-BE49-F238E27FC236}">
                <a16:creationId xmlns:a16="http://schemas.microsoft.com/office/drawing/2014/main" id="{0DE23F97-018C-58CB-0E15-D7744CB1E52A}"/>
              </a:ext>
            </a:extLst>
          </p:cNvPr>
          <p:cNvPicPr>
            <a:picLocks noChangeAspect="1"/>
          </p:cNvPicPr>
          <p:nvPr/>
        </p:nvPicPr>
        <p:blipFill>
          <a:blip r:embed="rId5"/>
          <a:stretch>
            <a:fillRect/>
          </a:stretch>
        </p:blipFill>
        <p:spPr>
          <a:xfrm>
            <a:off x="553258" y="3513779"/>
            <a:ext cx="4508205" cy="644029"/>
          </a:xfrm>
          <a:prstGeom prst="rect">
            <a:avLst/>
          </a:prstGeom>
        </p:spPr>
      </p:pic>
      <p:pic>
        <p:nvPicPr>
          <p:cNvPr id="20" name="Picture 19">
            <a:extLst>
              <a:ext uri="{FF2B5EF4-FFF2-40B4-BE49-F238E27FC236}">
                <a16:creationId xmlns:a16="http://schemas.microsoft.com/office/drawing/2014/main" id="{5F1FBF24-41A5-3E02-EF5E-9480D8060547}"/>
              </a:ext>
            </a:extLst>
          </p:cNvPr>
          <p:cNvPicPr>
            <a:picLocks noChangeAspect="1"/>
          </p:cNvPicPr>
          <p:nvPr/>
        </p:nvPicPr>
        <p:blipFill>
          <a:blip r:embed="rId6"/>
          <a:stretch>
            <a:fillRect/>
          </a:stretch>
        </p:blipFill>
        <p:spPr>
          <a:xfrm>
            <a:off x="495899" y="4558009"/>
            <a:ext cx="6443330" cy="1010431"/>
          </a:xfrm>
          <a:prstGeom prst="rect">
            <a:avLst/>
          </a:prstGeom>
        </p:spPr>
      </p:pic>
    </p:spTree>
    <p:extLst>
      <p:ext uri="{BB962C8B-B14F-4D97-AF65-F5344CB8AC3E}">
        <p14:creationId xmlns:p14="http://schemas.microsoft.com/office/powerpoint/2010/main" val="113414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29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9" name="Picture 8">
            <a:extLst>
              <a:ext uri="{FF2B5EF4-FFF2-40B4-BE49-F238E27FC236}">
                <a16:creationId xmlns:a16="http://schemas.microsoft.com/office/drawing/2014/main" id="{DEC305FA-DDC0-0470-B3BA-1A69263B7041}"/>
              </a:ext>
            </a:extLst>
          </p:cNvPr>
          <p:cNvPicPr>
            <a:picLocks noChangeAspect="1"/>
          </p:cNvPicPr>
          <p:nvPr/>
        </p:nvPicPr>
        <p:blipFill>
          <a:blip r:embed="rId3"/>
          <a:stretch>
            <a:fillRect/>
          </a:stretch>
        </p:blipFill>
        <p:spPr>
          <a:xfrm>
            <a:off x="555077" y="3996951"/>
            <a:ext cx="4421145" cy="326966"/>
          </a:xfrm>
          <a:prstGeom prst="rect">
            <a:avLst/>
          </a:prstGeom>
        </p:spPr>
      </p:pic>
      <p:pic>
        <p:nvPicPr>
          <p:cNvPr id="13" name="Picture 12">
            <a:extLst>
              <a:ext uri="{FF2B5EF4-FFF2-40B4-BE49-F238E27FC236}">
                <a16:creationId xmlns:a16="http://schemas.microsoft.com/office/drawing/2014/main" id="{FD6FAF06-50E5-AAFB-5725-F5BD2B4E5F0E}"/>
              </a:ext>
            </a:extLst>
          </p:cNvPr>
          <p:cNvPicPr>
            <a:picLocks noChangeAspect="1"/>
          </p:cNvPicPr>
          <p:nvPr/>
        </p:nvPicPr>
        <p:blipFill>
          <a:blip r:embed="rId4"/>
          <a:stretch>
            <a:fillRect/>
          </a:stretch>
        </p:blipFill>
        <p:spPr>
          <a:xfrm>
            <a:off x="555077" y="5091626"/>
            <a:ext cx="5288030" cy="323469"/>
          </a:xfrm>
          <a:prstGeom prst="rect">
            <a:avLst/>
          </a:prstGeom>
        </p:spPr>
      </p:pic>
      <p:pic>
        <p:nvPicPr>
          <p:cNvPr id="16" name="Picture 15">
            <a:extLst>
              <a:ext uri="{FF2B5EF4-FFF2-40B4-BE49-F238E27FC236}">
                <a16:creationId xmlns:a16="http://schemas.microsoft.com/office/drawing/2014/main" id="{3E10AAD3-DAF7-23B3-049E-B0948390AE9C}"/>
              </a:ext>
            </a:extLst>
          </p:cNvPr>
          <p:cNvPicPr>
            <a:picLocks noChangeAspect="1"/>
          </p:cNvPicPr>
          <p:nvPr/>
        </p:nvPicPr>
        <p:blipFill>
          <a:blip r:embed="rId5"/>
          <a:stretch>
            <a:fillRect/>
          </a:stretch>
        </p:blipFill>
        <p:spPr>
          <a:xfrm>
            <a:off x="555077" y="826765"/>
            <a:ext cx="8773297" cy="1232280"/>
          </a:xfrm>
          <a:prstGeom prst="rect">
            <a:avLst/>
          </a:prstGeom>
        </p:spPr>
      </p:pic>
      <p:pic>
        <p:nvPicPr>
          <p:cNvPr id="19" name="Picture 18">
            <a:extLst>
              <a:ext uri="{FF2B5EF4-FFF2-40B4-BE49-F238E27FC236}">
                <a16:creationId xmlns:a16="http://schemas.microsoft.com/office/drawing/2014/main" id="{3CCEEFA7-B217-B18E-8B24-13A333C8E4F7}"/>
              </a:ext>
            </a:extLst>
          </p:cNvPr>
          <p:cNvPicPr>
            <a:picLocks noChangeAspect="1"/>
          </p:cNvPicPr>
          <p:nvPr/>
        </p:nvPicPr>
        <p:blipFill>
          <a:blip r:embed="rId6"/>
          <a:stretch>
            <a:fillRect/>
          </a:stretch>
        </p:blipFill>
        <p:spPr>
          <a:xfrm>
            <a:off x="555077" y="2708267"/>
            <a:ext cx="7173094" cy="639462"/>
          </a:xfrm>
          <a:prstGeom prst="rect">
            <a:avLst/>
          </a:prstGeom>
        </p:spPr>
      </p:pic>
    </p:spTree>
    <p:extLst>
      <p:ext uri="{BB962C8B-B14F-4D97-AF65-F5344CB8AC3E}">
        <p14:creationId xmlns:p14="http://schemas.microsoft.com/office/powerpoint/2010/main" val="87302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1087664"/>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JDK distributions</a:t>
            </a:r>
            <a:endParaRPr lang="en-US" sz="1100" dirty="0"/>
          </a:p>
        </p:txBody>
      </p:sp>
      <p:sp>
        <p:nvSpPr>
          <p:cNvPr id="2" name="TextBox 1">
            <a:extLst>
              <a:ext uri="{FF2B5EF4-FFF2-40B4-BE49-F238E27FC236}">
                <a16:creationId xmlns:a16="http://schemas.microsoft.com/office/drawing/2014/main" id="{5D9B007E-1A54-EE3D-6C40-7FDE383CDB9C}"/>
              </a:ext>
            </a:extLst>
          </p:cNvPr>
          <p:cNvSpPr txBox="1"/>
          <p:nvPr/>
        </p:nvSpPr>
        <p:spPr>
          <a:xfrm>
            <a:off x="723900" y="1219056"/>
            <a:ext cx="1971471" cy="584775"/>
          </a:xfrm>
          <a:prstGeom prst="rect">
            <a:avLst/>
          </a:prstGeom>
          <a:noFill/>
        </p:spPr>
        <p:txBody>
          <a:bodyPr wrap="square" rtlCol="0">
            <a:spAutoFit/>
          </a:bodyPr>
          <a:lstStyle/>
          <a:p>
            <a:r>
              <a:rPr lang="en-US" sz="3200" b="1" dirty="0"/>
              <a:t>JDK 21 LTS </a:t>
            </a:r>
          </a:p>
        </p:txBody>
      </p:sp>
      <p:sp>
        <p:nvSpPr>
          <p:cNvPr id="3" name="TextBox 2">
            <a:extLst>
              <a:ext uri="{FF2B5EF4-FFF2-40B4-BE49-F238E27FC236}">
                <a16:creationId xmlns:a16="http://schemas.microsoft.com/office/drawing/2014/main" id="{9DE48B14-272E-A8C1-9E38-D07525492219}"/>
              </a:ext>
            </a:extLst>
          </p:cNvPr>
          <p:cNvSpPr txBox="1"/>
          <p:nvPr/>
        </p:nvSpPr>
        <p:spPr>
          <a:xfrm>
            <a:off x="723900" y="1741284"/>
            <a:ext cx="2580322" cy="369332"/>
          </a:xfrm>
          <a:prstGeom prst="rect">
            <a:avLst/>
          </a:prstGeom>
          <a:noFill/>
        </p:spPr>
        <p:txBody>
          <a:bodyPr wrap="none" rtlCol="0">
            <a:spAutoFit/>
          </a:bodyPr>
          <a:lstStyle/>
          <a:p>
            <a:r>
              <a:rPr lang="en-US" dirty="0"/>
              <a:t>Released on 19 Sep 2023 </a:t>
            </a:r>
          </a:p>
        </p:txBody>
      </p:sp>
      <p:sp>
        <p:nvSpPr>
          <p:cNvPr id="11" name="TextBox 10">
            <a:extLst>
              <a:ext uri="{FF2B5EF4-FFF2-40B4-BE49-F238E27FC236}">
                <a16:creationId xmlns:a16="http://schemas.microsoft.com/office/drawing/2014/main" id="{CD7C8201-5DDF-B60F-A353-4028DBA3A807}"/>
              </a:ext>
            </a:extLst>
          </p:cNvPr>
          <p:cNvSpPr txBox="1"/>
          <p:nvPr/>
        </p:nvSpPr>
        <p:spPr>
          <a:xfrm>
            <a:off x="723900" y="3068668"/>
            <a:ext cx="5715411"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t>OpenJDK</a:t>
            </a:r>
            <a:r>
              <a:rPr lang="en-US" sz="2000" dirty="0"/>
              <a:t> – 19 Sep 2023</a:t>
            </a:r>
          </a:p>
          <a:p>
            <a:pPr marL="285750" indent="-285750">
              <a:buFont typeface="Arial" panose="020B0604020202020204" pitchFamily="34" charset="0"/>
              <a:buChar char="•"/>
            </a:pPr>
            <a:r>
              <a:rPr lang="en-US" sz="2000" b="1" dirty="0"/>
              <a:t>Oracle JDK </a:t>
            </a:r>
            <a:r>
              <a:rPr lang="en-US" sz="2000" dirty="0"/>
              <a:t>– 19 Sep 2023</a:t>
            </a:r>
          </a:p>
          <a:p>
            <a:pPr marL="285750" indent="-285750">
              <a:buFont typeface="Arial" panose="020B0604020202020204" pitchFamily="34" charset="0"/>
              <a:buChar char="•"/>
            </a:pPr>
            <a:r>
              <a:rPr lang="en-US" sz="2000" b="1" i="0" dirty="0">
                <a:solidFill>
                  <a:srgbClr val="161513"/>
                </a:solidFill>
                <a:effectLst/>
                <a:latin typeface="OracleSansVF"/>
              </a:rPr>
              <a:t>Oracle GraalVM for JDK </a:t>
            </a:r>
            <a:r>
              <a:rPr lang="en-US" sz="2000" i="0" dirty="0">
                <a:solidFill>
                  <a:srgbClr val="161513"/>
                </a:solidFill>
                <a:effectLst/>
                <a:latin typeface="OracleSansVF"/>
              </a:rPr>
              <a:t>– 19 Sep 2023</a:t>
            </a:r>
            <a:endParaRPr lang="en-US" sz="2000" i="0" dirty="0">
              <a:solidFill>
                <a:srgbClr val="24292E"/>
              </a:solidFill>
              <a:effectLst/>
              <a:latin typeface="-apple-system"/>
            </a:endParaRPr>
          </a:p>
          <a:p>
            <a:pPr marL="285750" indent="-285750">
              <a:buFont typeface="Arial" panose="020B0604020202020204" pitchFamily="34" charset="0"/>
              <a:buChar char="•"/>
            </a:pPr>
            <a:r>
              <a:rPr lang="en-US" sz="2000" b="1" i="0" dirty="0">
                <a:solidFill>
                  <a:srgbClr val="24292E"/>
                </a:solidFill>
                <a:effectLst/>
                <a:latin typeface="-apple-system"/>
              </a:rPr>
              <a:t>Amazon Corretto </a:t>
            </a:r>
            <a:r>
              <a:rPr lang="en-US" sz="2000" i="0" dirty="0">
                <a:solidFill>
                  <a:srgbClr val="24292E"/>
                </a:solidFill>
                <a:effectLst/>
                <a:latin typeface="-apple-system"/>
              </a:rPr>
              <a:t>– 21 Sep 2023</a:t>
            </a:r>
          </a:p>
          <a:p>
            <a:pPr marL="285750" indent="-285750">
              <a:buFont typeface="Arial" panose="020B0604020202020204" pitchFamily="34" charset="0"/>
              <a:buChar char="•"/>
            </a:pPr>
            <a:r>
              <a:rPr lang="en-US" sz="2000" b="1" dirty="0"/>
              <a:t>Microsoft Build of OpenJDK </a:t>
            </a:r>
            <a:r>
              <a:rPr lang="en-US" sz="2000" dirty="0"/>
              <a:t>– 28 Sep 2023</a:t>
            </a:r>
          </a:p>
          <a:p>
            <a:pPr marL="285750" indent="-285750">
              <a:buFont typeface="Arial" panose="020B0604020202020204" pitchFamily="34" charset="0"/>
              <a:buChar char="•"/>
            </a:pPr>
            <a:r>
              <a:rPr lang="en-US" sz="2000" b="1" dirty="0"/>
              <a:t>Eclipse Temurin </a:t>
            </a:r>
            <a:r>
              <a:rPr lang="en-US" sz="2000" dirty="0"/>
              <a:t>(ex </a:t>
            </a:r>
            <a:r>
              <a:rPr lang="en-US" sz="2000" b="0" i="0" dirty="0">
                <a:solidFill>
                  <a:srgbClr val="24292E"/>
                </a:solidFill>
                <a:effectLst/>
                <a:latin typeface="-apple-system"/>
              </a:rPr>
              <a:t>AdoptOpenJDK) – 10 Oct 2023</a:t>
            </a:r>
          </a:p>
        </p:txBody>
      </p:sp>
      <p:pic>
        <p:nvPicPr>
          <p:cNvPr id="2050" name="Picture 2">
            <a:extLst>
              <a:ext uri="{FF2B5EF4-FFF2-40B4-BE49-F238E27FC236}">
                <a16:creationId xmlns:a16="http://schemas.microsoft.com/office/drawing/2014/main" id="{EA281A92-8F69-D43E-F2C7-05506CC1A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6164" y="198402"/>
            <a:ext cx="383652" cy="690862"/>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ACF5318B-A354-9803-C196-57A5595D58C4}"/>
              </a:ext>
            </a:extLst>
          </p:cNvPr>
          <p:cNvGrpSpPr/>
          <p:nvPr/>
        </p:nvGrpSpPr>
        <p:grpSpPr>
          <a:xfrm>
            <a:off x="3912933" y="5099679"/>
            <a:ext cx="1767600" cy="1621800"/>
            <a:chOff x="8948298" y="4074937"/>
            <a:chExt cx="1767600" cy="162180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CA99D41C-CD4A-693C-8C67-A83BA3896A0F}"/>
                    </a:ext>
                  </a:extLst>
                </p14:cNvPr>
                <p14:cNvContentPartPr/>
                <p14:nvPr/>
              </p14:nvContentPartPr>
              <p14:xfrm>
                <a:off x="8948298" y="5183017"/>
                <a:ext cx="491400" cy="513720"/>
              </p14:xfrm>
            </p:contentPart>
          </mc:Choice>
          <mc:Fallback xmlns="">
            <p:pic>
              <p:nvPicPr>
                <p:cNvPr id="38" name="Ink 37">
                  <a:extLst>
                    <a:ext uri="{FF2B5EF4-FFF2-40B4-BE49-F238E27FC236}">
                      <a16:creationId xmlns:a16="http://schemas.microsoft.com/office/drawing/2014/main" id="{CA99D41C-CD4A-693C-8C67-A83BA3896A0F}"/>
                    </a:ext>
                  </a:extLst>
                </p:cNvPr>
                <p:cNvPicPr/>
                <p:nvPr/>
              </p:nvPicPr>
              <p:blipFill>
                <a:blip r:embed="rId5"/>
                <a:stretch>
                  <a:fillRect/>
                </a:stretch>
              </p:blipFill>
              <p:spPr>
                <a:xfrm>
                  <a:off x="8912658" y="5147017"/>
                  <a:ext cx="56304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258A5B30-D3FF-781B-EF5F-8CE353776FA7}"/>
                    </a:ext>
                  </a:extLst>
                </p14:cNvPr>
                <p14:cNvContentPartPr/>
                <p14:nvPr/>
              </p14:nvContentPartPr>
              <p14:xfrm>
                <a:off x="9336018" y="5024617"/>
                <a:ext cx="258120" cy="424080"/>
              </p14:xfrm>
            </p:contentPart>
          </mc:Choice>
          <mc:Fallback xmlns="">
            <p:pic>
              <p:nvPicPr>
                <p:cNvPr id="39" name="Ink 38">
                  <a:extLst>
                    <a:ext uri="{FF2B5EF4-FFF2-40B4-BE49-F238E27FC236}">
                      <a16:creationId xmlns:a16="http://schemas.microsoft.com/office/drawing/2014/main" id="{258A5B30-D3FF-781B-EF5F-8CE353776FA7}"/>
                    </a:ext>
                  </a:extLst>
                </p:cNvPr>
                <p:cNvPicPr/>
                <p:nvPr/>
              </p:nvPicPr>
              <p:blipFill>
                <a:blip r:embed="rId7"/>
                <a:stretch>
                  <a:fillRect/>
                </a:stretch>
              </p:blipFill>
              <p:spPr>
                <a:xfrm>
                  <a:off x="9300378" y="4988977"/>
                  <a:ext cx="32976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22DBD873-079F-EA26-A3A9-5F945A7B3DB2}"/>
                    </a:ext>
                  </a:extLst>
                </p14:cNvPr>
                <p14:cNvContentPartPr/>
                <p14:nvPr/>
              </p14:nvContentPartPr>
              <p14:xfrm>
                <a:off x="9140538" y="4858297"/>
                <a:ext cx="324720" cy="242640"/>
              </p14:xfrm>
            </p:contentPart>
          </mc:Choice>
          <mc:Fallback xmlns="">
            <p:pic>
              <p:nvPicPr>
                <p:cNvPr id="40" name="Ink 39">
                  <a:extLst>
                    <a:ext uri="{FF2B5EF4-FFF2-40B4-BE49-F238E27FC236}">
                      <a16:creationId xmlns:a16="http://schemas.microsoft.com/office/drawing/2014/main" id="{22DBD873-079F-EA26-A3A9-5F945A7B3DB2}"/>
                    </a:ext>
                  </a:extLst>
                </p:cNvPr>
                <p:cNvPicPr/>
                <p:nvPr/>
              </p:nvPicPr>
              <p:blipFill>
                <a:blip r:embed="rId9"/>
                <a:stretch>
                  <a:fillRect/>
                </a:stretch>
              </p:blipFill>
              <p:spPr>
                <a:xfrm>
                  <a:off x="9104898" y="4822657"/>
                  <a:ext cx="3963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245C8466-927A-F5C6-9DEF-7DAD8425899D}"/>
                    </a:ext>
                  </a:extLst>
                </p14:cNvPr>
                <p14:cNvContentPartPr/>
                <p14:nvPr/>
              </p14:nvContentPartPr>
              <p14:xfrm>
                <a:off x="9619338" y="4676857"/>
                <a:ext cx="394920" cy="682920"/>
              </p14:xfrm>
            </p:contentPart>
          </mc:Choice>
          <mc:Fallback xmlns="">
            <p:pic>
              <p:nvPicPr>
                <p:cNvPr id="41" name="Ink 40">
                  <a:extLst>
                    <a:ext uri="{FF2B5EF4-FFF2-40B4-BE49-F238E27FC236}">
                      <a16:creationId xmlns:a16="http://schemas.microsoft.com/office/drawing/2014/main" id="{245C8466-927A-F5C6-9DEF-7DAD8425899D}"/>
                    </a:ext>
                  </a:extLst>
                </p:cNvPr>
                <p:cNvPicPr/>
                <p:nvPr/>
              </p:nvPicPr>
              <p:blipFill>
                <a:blip r:embed="rId11"/>
                <a:stretch>
                  <a:fillRect/>
                </a:stretch>
              </p:blipFill>
              <p:spPr>
                <a:xfrm>
                  <a:off x="9583338" y="4641217"/>
                  <a:ext cx="466560" cy="75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2">
                  <a:extLst>
                    <a:ext uri="{FF2B5EF4-FFF2-40B4-BE49-F238E27FC236}">
                      <a16:creationId xmlns:a16="http://schemas.microsoft.com/office/drawing/2014/main" id="{234C4FAA-ACE5-EAAC-9A14-FF37AF34A229}"/>
                    </a:ext>
                  </a:extLst>
                </p14:cNvPr>
                <p14:cNvContentPartPr/>
                <p14:nvPr/>
              </p14:nvContentPartPr>
              <p14:xfrm>
                <a:off x="10242498" y="5051617"/>
                <a:ext cx="54000" cy="59040"/>
              </p14:xfrm>
            </p:contentPart>
          </mc:Choice>
          <mc:Fallback xmlns="">
            <p:pic>
              <p:nvPicPr>
                <p:cNvPr id="43" name="Ink 42">
                  <a:extLst>
                    <a:ext uri="{FF2B5EF4-FFF2-40B4-BE49-F238E27FC236}">
                      <a16:creationId xmlns:a16="http://schemas.microsoft.com/office/drawing/2014/main" id="{234C4FAA-ACE5-EAAC-9A14-FF37AF34A229}"/>
                    </a:ext>
                  </a:extLst>
                </p:cNvPr>
                <p:cNvPicPr/>
                <p:nvPr/>
              </p:nvPicPr>
              <p:blipFill>
                <a:blip r:embed="rId13"/>
                <a:stretch>
                  <a:fillRect/>
                </a:stretch>
              </p:blipFill>
              <p:spPr>
                <a:xfrm>
                  <a:off x="10206498" y="5015617"/>
                  <a:ext cx="125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438DD0A2-1610-4A2D-685E-3CB6A1379745}"/>
                    </a:ext>
                  </a:extLst>
                </p14:cNvPr>
                <p14:cNvContentPartPr/>
                <p14:nvPr/>
              </p14:nvContentPartPr>
              <p14:xfrm>
                <a:off x="9880338" y="4426657"/>
                <a:ext cx="245160" cy="406440"/>
              </p14:xfrm>
            </p:contentPart>
          </mc:Choice>
          <mc:Fallback xmlns="">
            <p:pic>
              <p:nvPicPr>
                <p:cNvPr id="44" name="Ink 43">
                  <a:extLst>
                    <a:ext uri="{FF2B5EF4-FFF2-40B4-BE49-F238E27FC236}">
                      <a16:creationId xmlns:a16="http://schemas.microsoft.com/office/drawing/2014/main" id="{438DD0A2-1610-4A2D-685E-3CB6A1379745}"/>
                    </a:ext>
                  </a:extLst>
                </p:cNvPr>
                <p:cNvPicPr/>
                <p:nvPr/>
              </p:nvPicPr>
              <p:blipFill>
                <a:blip r:embed="rId15"/>
                <a:stretch>
                  <a:fillRect/>
                </a:stretch>
              </p:blipFill>
              <p:spPr>
                <a:xfrm>
                  <a:off x="9844338" y="4391017"/>
                  <a:ext cx="31680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61F06EE5-3D99-7FC8-4C9D-DED9A2E49797}"/>
                    </a:ext>
                  </a:extLst>
                </p14:cNvPr>
                <p14:cNvContentPartPr/>
                <p14:nvPr/>
              </p14:nvContentPartPr>
              <p14:xfrm>
                <a:off x="10422858" y="4940377"/>
                <a:ext cx="48600" cy="68760"/>
              </p14:xfrm>
            </p:contentPart>
          </mc:Choice>
          <mc:Fallback xmlns="">
            <p:pic>
              <p:nvPicPr>
                <p:cNvPr id="46" name="Ink 45">
                  <a:extLst>
                    <a:ext uri="{FF2B5EF4-FFF2-40B4-BE49-F238E27FC236}">
                      <a16:creationId xmlns:a16="http://schemas.microsoft.com/office/drawing/2014/main" id="{61F06EE5-3D99-7FC8-4C9D-DED9A2E49797}"/>
                    </a:ext>
                  </a:extLst>
                </p:cNvPr>
                <p:cNvPicPr/>
                <p:nvPr/>
              </p:nvPicPr>
              <p:blipFill>
                <a:blip r:embed="rId17"/>
                <a:stretch>
                  <a:fillRect/>
                </a:stretch>
              </p:blipFill>
              <p:spPr>
                <a:xfrm>
                  <a:off x="10387218" y="4904737"/>
                  <a:ext cx="1202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F8314E7F-FF36-E036-0244-CE3E27BC026E}"/>
                    </a:ext>
                  </a:extLst>
                </p14:cNvPr>
                <p14:cNvContentPartPr/>
                <p14:nvPr/>
              </p14:nvContentPartPr>
              <p14:xfrm>
                <a:off x="10161138" y="4293457"/>
                <a:ext cx="144720" cy="332640"/>
              </p14:xfrm>
            </p:contentPart>
          </mc:Choice>
          <mc:Fallback xmlns="">
            <p:pic>
              <p:nvPicPr>
                <p:cNvPr id="47" name="Ink 46">
                  <a:extLst>
                    <a:ext uri="{FF2B5EF4-FFF2-40B4-BE49-F238E27FC236}">
                      <a16:creationId xmlns:a16="http://schemas.microsoft.com/office/drawing/2014/main" id="{F8314E7F-FF36-E036-0244-CE3E27BC026E}"/>
                    </a:ext>
                  </a:extLst>
                </p:cNvPr>
                <p:cNvPicPr/>
                <p:nvPr/>
              </p:nvPicPr>
              <p:blipFill>
                <a:blip r:embed="rId19"/>
                <a:stretch>
                  <a:fillRect/>
                </a:stretch>
              </p:blipFill>
              <p:spPr>
                <a:xfrm>
                  <a:off x="10125138" y="4257457"/>
                  <a:ext cx="2163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8" name="Ink 47">
                  <a:extLst>
                    <a:ext uri="{FF2B5EF4-FFF2-40B4-BE49-F238E27FC236}">
                      <a16:creationId xmlns:a16="http://schemas.microsoft.com/office/drawing/2014/main" id="{31DF3F3C-BAAB-DAF5-110C-16BA4158A167}"/>
                    </a:ext>
                  </a:extLst>
                </p14:cNvPr>
                <p14:cNvContentPartPr/>
                <p14:nvPr/>
              </p14:nvContentPartPr>
              <p14:xfrm>
                <a:off x="10660458" y="4848937"/>
                <a:ext cx="55440" cy="78840"/>
              </p14:xfrm>
            </p:contentPart>
          </mc:Choice>
          <mc:Fallback xmlns="">
            <p:pic>
              <p:nvPicPr>
                <p:cNvPr id="48" name="Ink 47">
                  <a:extLst>
                    <a:ext uri="{FF2B5EF4-FFF2-40B4-BE49-F238E27FC236}">
                      <a16:creationId xmlns:a16="http://schemas.microsoft.com/office/drawing/2014/main" id="{31DF3F3C-BAAB-DAF5-110C-16BA4158A167}"/>
                    </a:ext>
                  </a:extLst>
                </p:cNvPr>
                <p:cNvPicPr/>
                <p:nvPr/>
              </p:nvPicPr>
              <p:blipFill>
                <a:blip r:embed="rId21"/>
                <a:stretch>
                  <a:fillRect/>
                </a:stretch>
              </p:blipFill>
              <p:spPr>
                <a:xfrm>
                  <a:off x="10624458" y="4812937"/>
                  <a:ext cx="127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DE3999E4-45CC-2C91-451D-7078961A95B2}"/>
                    </a:ext>
                  </a:extLst>
                </p14:cNvPr>
                <p14:cNvContentPartPr/>
                <p14:nvPr/>
              </p14:nvContentPartPr>
              <p14:xfrm>
                <a:off x="10331418" y="4074937"/>
                <a:ext cx="320040" cy="421560"/>
              </p14:xfrm>
            </p:contentPart>
          </mc:Choice>
          <mc:Fallback xmlns="">
            <p:pic>
              <p:nvPicPr>
                <p:cNvPr id="49" name="Ink 48">
                  <a:extLst>
                    <a:ext uri="{FF2B5EF4-FFF2-40B4-BE49-F238E27FC236}">
                      <a16:creationId xmlns:a16="http://schemas.microsoft.com/office/drawing/2014/main" id="{DE3999E4-45CC-2C91-451D-7078961A95B2}"/>
                    </a:ext>
                  </a:extLst>
                </p:cNvPr>
                <p:cNvPicPr/>
                <p:nvPr/>
              </p:nvPicPr>
              <p:blipFill>
                <a:blip r:embed="rId23"/>
                <a:stretch>
                  <a:fillRect/>
                </a:stretch>
              </p:blipFill>
              <p:spPr>
                <a:xfrm>
                  <a:off x="10295778" y="4038937"/>
                  <a:ext cx="391680" cy="493200"/>
                </a:xfrm>
                <a:prstGeom prst="rect">
                  <a:avLst/>
                </a:prstGeom>
              </p:spPr>
            </p:pic>
          </mc:Fallback>
        </mc:AlternateContent>
      </p:grpSp>
      <p:sp>
        <p:nvSpPr>
          <p:cNvPr id="7" name="TextBox 6">
            <a:extLst>
              <a:ext uri="{FF2B5EF4-FFF2-40B4-BE49-F238E27FC236}">
                <a16:creationId xmlns:a16="http://schemas.microsoft.com/office/drawing/2014/main" id="{EDCFCBE4-6CDD-17FF-C667-FADCFAAF0F56}"/>
              </a:ext>
            </a:extLst>
          </p:cNvPr>
          <p:cNvSpPr txBox="1"/>
          <p:nvPr/>
        </p:nvSpPr>
        <p:spPr>
          <a:xfrm>
            <a:off x="6439311" y="3016238"/>
            <a:ext cx="4744504" cy="1323439"/>
          </a:xfrm>
          <a:prstGeom prst="rect">
            <a:avLst/>
          </a:prstGeom>
          <a:noFill/>
        </p:spPr>
        <p:txBody>
          <a:bodyPr wrap="square">
            <a:spAutoFit/>
          </a:bodyPr>
          <a:lstStyle/>
          <a:p>
            <a:pPr marL="342900" indent="-342900">
              <a:buFont typeface="Arial" panose="020B0604020202020204" pitchFamily="34" charset="0"/>
              <a:buChar char="•"/>
            </a:pPr>
            <a:r>
              <a:rPr lang="en-US" sz="2000" b="1" i="0" dirty="0">
                <a:solidFill>
                  <a:srgbClr val="0C0D0E"/>
                </a:solidFill>
                <a:effectLst/>
              </a:rPr>
              <a:t>IntellIJ IDEA 2023.2.2 </a:t>
            </a:r>
            <a:r>
              <a:rPr lang="en-US" sz="2000" b="0" i="0" dirty="0">
                <a:solidFill>
                  <a:srgbClr val="0C0D0E"/>
                </a:solidFill>
                <a:effectLst/>
              </a:rPr>
              <a:t>– 13 Sep 2023</a:t>
            </a:r>
          </a:p>
          <a:p>
            <a:pPr marL="342900" indent="-342900">
              <a:buFont typeface="Arial" panose="020B0604020202020204" pitchFamily="34" charset="0"/>
              <a:buChar char="•"/>
            </a:pPr>
            <a:r>
              <a:rPr lang="en-US" sz="2000" b="1" i="0" dirty="0">
                <a:solidFill>
                  <a:srgbClr val="0C0D0E"/>
                </a:solidFill>
                <a:effectLst/>
              </a:rPr>
              <a:t>Maven</a:t>
            </a:r>
            <a:r>
              <a:rPr lang="en-US" sz="2000" i="0" dirty="0">
                <a:solidFill>
                  <a:srgbClr val="0C0D0E"/>
                </a:solidFill>
                <a:effectLst/>
              </a:rPr>
              <a:t> doesn’t care </a:t>
            </a:r>
          </a:p>
          <a:p>
            <a:pPr marL="342900" indent="-342900">
              <a:buFont typeface="Arial" panose="020B0604020202020204" pitchFamily="34" charset="0"/>
              <a:buChar char="•"/>
            </a:pPr>
            <a:r>
              <a:rPr lang="en-US" sz="2000" b="1" dirty="0">
                <a:solidFill>
                  <a:srgbClr val="0C0D0E"/>
                </a:solidFill>
              </a:rPr>
              <a:t>Gradle 8.4 </a:t>
            </a:r>
            <a:r>
              <a:rPr lang="en-US" sz="2000" dirty="0">
                <a:solidFill>
                  <a:srgbClr val="0C0D0E"/>
                </a:solidFill>
              </a:rPr>
              <a:t>– 04 Oct 2023, but…</a:t>
            </a:r>
            <a:r>
              <a:rPr lang="en-US" sz="2000" i="0" dirty="0">
                <a:solidFill>
                  <a:srgbClr val="0C0D0E"/>
                </a:solidFill>
                <a:effectLst/>
              </a:rPr>
              <a:t> </a:t>
            </a:r>
          </a:p>
          <a:p>
            <a:pPr marL="800100" lvl="1" indent="-34290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8459785B-CBAA-3713-E788-FDD2C650888B}"/>
              </a:ext>
            </a:extLst>
          </p:cNvPr>
          <p:cNvSpPr txBox="1"/>
          <p:nvPr/>
        </p:nvSpPr>
        <p:spPr>
          <a:xfrm>
            <a:off x="723900" y="2632844"/>
            <a:ext cx="1231106" cy="461665"/>
          </a:xfrm>
          <a:prstGeom prst="rect">
            <a:avLst/>
          </a:prstGeom>
          <a:noFill/>
        </p:spPr>
        <p:txBody>
          <a:bodyPr wrap="none" rtlCol="0">
            <a:spAutoFit/>
          </a:bodyPr>
          <a:lstStyle/>
          <a:p>
            <a:r>
              <a:rPr lang="en-US" sz="2400" b="1" dirty="0"/>
              <a:t>Vendors</a:t>
            </a:r>
            <a:endParaRPr lang="en-US" b="1" dirty="0"/>
          </a:p>
        </p:txBody>
      </p:sp>
      <p:sp>
        <p:nvSpPr>
          <p:cNvPr id="9" name="TextBox 8">
            <a:extLst>
              <a:ext uri="{FF2B5EF4-FFF2-40B4-BE49-F238E27FC236}">
                <a16:creationId xmlns:a16="http://schemas.microsoft.com/office/drawing/2014/main" id="{6B8899E9-7CC9-2998-62C3-8563333A0410}"/>
              </a:ext>
            </a:extLst>
          </p:cNvPr>
          <p:cNvSpPr txBox="1"/>
          <p:nvPr/>
        </p:nvSpPr>
        <p:spPr>
          <a:xfrm>
            <a:off x="6439311" y="2629824"/>
            <a:ext cx="839332" cy="461665"/>
          </a:xfrm>
          <a:prstGeom prst="rect">
            <a:avLst/>
          </a:prstGeom>
          <a:noFill/>
        </p:spPr>
        <p:txBody>
          <a:bodyPr wrap="none" rtlCol="0">
            <a:spAutoFit/>
          </a:bodyPr>
          <a:lstStyle/>
          <a:p>
            <a:r>
              <a:rPr lang="en-US" sz="2400" b="1" dirty="0"/>
              <a:t>Tools</a:t>
            </a:r>
            <a:endParaRPr lang="en-US" b="1" dirty="0"/>
          </a:p>
        </p:txBody>
      </p:sp>
      <p:pic>
        <p:nvPicPr>
          <p:cNvPr id="13" name="Picture 12">
            <a:extLst>
              <a:ext uri="{FF2B5EF4-FFF2-40B4-BE49-F238E27FC236}">
                <a16:creationId xmlns:a16="http://schemas.microsoft.com/office/drawing/2014/main" id="{C41CB736-FE2A-9902-A050-2041FD3AB098}"/>
              </a:ext>
            </a:extLst>
          </p:cNvPr>
          <p:cNvPicPr>
            <a:picLocks noChangeAspect="1"/>
          </p:cNvPicPr>
          <p:nvPr/>
        </p:nvPicPr>
        <p:blipFill>
          <a:blip r:embed="rId24"/>
          <a:stretch>
            <a:fillRect/>
          </a:stretch>
        </p:blipFill>
        <p:spPr>
          <a:xfrm>
            <a:off x="6858977" y="4050523"/>
            <a:ext cx="3543360" cy="1637848"/>
          </a:xfrm>
          <a:prstGeom prst="rect">
            <a:avLst/>
          </a:prstGeom>
        </p:spPr>
      </p:pic>
    </p:spTree>
    <p:extLst>
      <p:ext uri="{BB962C8B-B14F-4D97-AF65-F5344CB8AC3E}">
        <p14:creationId xmlns:p14="http://schemas.microsoft.com/office/powerpoint/2010/main" val="371290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431</a:t>
            </a:r>
            <a:br>
              <a:rPr lang="en-GB" b="1" dirty="0"/>
            </a:br>
            <a:r>
              <a:rPr lang="fr-FR" sz="2700" b="1" i="0" dirty="0">
                <a:solidFill>
                  <a:srgbClr val="000000"/>
                </a:solidFill>
                <a:effectLst/>
                <a:latin typeface="DejaVu Sans"/>
              </a:rPr>
              <a:t>Sequenced Collections</a:t>
            </a: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21</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30</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3135193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3" name="Picture 2">
            <a:extLst>
              <a:ext uri="{FF2B5EF4-FFF2-40B4-BE49-F238E27FC236}">
                <a16:creationId xmlns:a16="http://schemas.microsoft.com/office/drawing/2014/main" id="{3989D567-6D05-B718-71CF-228974FFCAE0}"/>
              </a:ext>
            </a:extLst>
          </p:cNvPr>
          <p:cNvPicPr>
            <a:picLocks noChangeAspect="1"/>
          </p:cNvPicPr>
          <p:nvPr/>
        </p:nvPicPr>
        <p:blipFill>
          <a:blip r:embed="rId3"/>
          <a:stretch>
            <a:fillRect/>
          </a:stretch>
        </p:blipFill>
        <p:spPr>
          <a:xfrm>
            <a:off x="2266121" y="1680891"/>
            <a:ext cx="8319065" cy="3496218"/>
          </a:xfrm>
          <a:prstGeom prst="rect">
            <a:avLst/>
          </a:prstGeom>
        </p:spPr>
      </p:pic>
    </p:spTree>
    <p:extLst>
      <p:ext uri="{BB962C8B-B14F-4D97-AF65-F5344CB8AC3E}">
        <p14:creationId xmlns:p14="http://schemas.microsoft.com/office/powerpoint/2010/main" val="19832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13" name="Picture 12">
            <a:extLst>
              <a:ext uri="{FF2B5EF4-FFF2-40B4-BE49-F238E27FC236}">
                <a16:creationId xmlns:a16="http://schemas.microsoft.com/office/drawing/2014/main" id="{57296472-421D-8375-F8E6-D7D0D3711CEC}"/>
              </a:ext>
            </a:extLst>
          </p:cNvPr>
          <p:cNvPicPr>
            <a:picLocks noChangeAspect="1"/>
          </p:cNvPicPr>
          <p:nvPr/>
        </p:nvPicPr>
        <p:blipFill>
          <a:blip r:embed="rId3"/>
          <a:stretch>
            <a:fillRect/>
          </a:stretch>
        </p:blipFill>
        <p:spPr>
          <a:xfrm>
            <a:off x="1933874" y="1943785"/>
            <a:ext cx="8324251" cy="2970431"/>
          </a:xfrm>
          <a:prstGeom prst="rect">
            <a:avLst/>
          </a:prstGeom>
        </p:spPr>
      </p:pic>
    </p:spTree>
    <p:extLst>
      <p:ext uri="{BB962C8B-B14F-4D97-AF65-F5344CB8AC3E}">
        <p14:creationId xmlns:p14="http://schemas.microsoft.com/office/powerpoint/2010/main" val="2711618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8" name="Picture 7">
            <a:extLst>
              <a:ext uri="{FF2B5EF4-FFF2-40B4-BE49-F238E27FC236}">
                <a16:creationId xmlns:a16="http://schemas.microsoft.com/office/drawing/2014/main" id="{4ADFC267-5278-345E-005B-2ABE6857DF8F}"/>
              </a:ext>
            </a:extLst>
          </p:cNvPr>
          <p:cNvPicPr>
            <a:picLocks noChangeAspect="1"/>
          </p:cNvPicPr>
          <p:nvPr/>
        </p:nvPicPr>
        <p:blipFill>
          <a:blip r:embed="rId3"/>
          <a:stretch>
            <a:fillRect/>
          </a:stretch>
        </p:blipFill>
        <p:spPr>
          <a:xfrm>
            <a:off x="2951634" y="1366631"/>
            <a:ext cx="6288732" cy="4124739"/>
          </a:xfrm>
          <a:prstGeom prst="rect">
            <a:avLst/>
          </a:prstGeom>
        </p:spPr>
      </p:pic>
    </p:spTree>
    <p:extLst>
      <p:ext uri="{BB962C8B-B14F-4D97-AF65-F5344CB8AC3E}">
        <p14:creationId xmlns:p14="http://schemas.microsoft.com/office/powerpoint/2010/main" val="1385710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16" name="Picture 15">
            <a:extLst>
              <a:ext uri="{FF2B5EF4-FFF2-40B4-BE49-F238E27FC236}">
                <a16:creationId xmlns:a16="http://schemas.microsoft.com/office/drawing/2014/main" id="{6FA67B60-E63C-0E4D-92F2-53208666A712}"/>
              </a:ext>
            </a:extLst>
          </p:cNvPr>
          <p:cNvPicPr>
            <a:picLocks noChangeAspect="1"/>
          </p:cNvPicPr>
          <p:nvPr/>
        </p:nvPicPr>
        <p:blipFill>
          <a:blip r:embed="rId3"/>
          <a:stretch>
            <a:fillRect/>
          </a:stretch>
        </p:blipFill>
        <p:spPr>
          <a:xfrm>
            <a:off x="819837" y="2714325"/>
            <a:ext cx="10552325" cy="1429349"/>
          </a:xfrm>
          <a:prstGeom prst="rect">
            <a:avLst/>
          </a:prstGeom>
        </p:spPr>
      </p:pic>
    </p:spTree>
    <p:extLst>
      <p:ext uri="{BB962C8B-B14F-4D97-AF65-F5344CB8AC3E}">
        <p14:creationId xmlns:p14="http://schemas.microsoft.com/office/powerpoint/2010/main" val="3899097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8F944C-5E1F-BCE4-22C1-BA0D06638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96" y="610664"/>
            <a:ext cx="10998607" cy="61108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spTree>
    <p:extLst>
      <p:ext uri="{BB962C8B-B14F-4D97-AF65-F5344CB8AC3E}">
        <p14:creationId xmlns:p14="http://schemas.microsoft.com/office/powerpoint/2010/main" val="4156444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16" name="Picture 15">
            <a:extLst>
              <a:ext uri="{FF2B5EF4-FFF2-40B4-BE49-F238E27FC236}">
                <a16:creationId xmlns:a16="http://schemas.microsoft.com/office/drawing/2014/main" id="{3E10AAD3-DAF7-23B3-049E-B0948390AE9C}"/>
              </a:ext>
            </a:extLst>
          </p:cNvPr>
          <p:cNvPicPr>
            <a:picLocks noChangeAspect="1"/>
          </p:cNvPicPr>
          <p:nvPr/>
        </p:nvPicPr>
        <p:blipFill>
          <a:blip r:embed="rId3"/>
          <a:stretch>
            <a:fillRect/>
          </a:stretch>
        </p:blipFill>
        <p:spPr>
          <a:xfrm>
            <a:off x="555077" y="826765"/>
            <a:ext cx="8773297" cy="1232280"/>
          </a:xfrm>
          <a:prstGeom prst="rect">
            <a:avLst/>
          </a:prstGeom>
        </p:spPr>
      </p:pic>
      <p:pic>
        <p:nvPicPr>
          <p:cNvPr id="3" name="Picture 2">
            <a:extLst>
              <a:ext uri="{FF2B5EF4-FFF2-40B4-BE49-F238E27FC236}">
                <a16:creationId xmlns:a16="http://schemas.microsoft.com/office/drawing/2014/main" id="{03EDA874-36E6-C7B0-117E-E93CC2327B1C}"/>
              </a:ext>
            </a:extLst>
          </p:cNvPr>
          <p:cNvPicPr>
            <a:picLocks noChangeAspect="1"/>
          </p:cNvPicPr>
          <p:nvPr/>
        </p:nvPicPr>
        <p:blipFill>
          <a:blip r:embed="rId4"/>
          <a:stretch>
            <a:fillRect/>
          </a:stretch>
        </p:blipFill>
        <p:spPr>
          <a:xfrm>
            <a:off x="555076" y="2709724"/>
            <a:ext cx="8773297" cy="636548"/>
          </a:xfrm>
          <a:prstGeom prst="rect">
            <a:avLst/>
          </a:prstGeom>
        </p:spPr>
      </p:pic>
      <p:pic>
        <p:nvPicPr>
          <p:cNvPr id="7" name="Picture 6">
            <a:extLst>
              <a:ext uri="{FF2B5EF4-FFF2-40B4-BE49-F238E27FC236}">
                <a16:creationId xmlns:a16="http://schemas.microsoft.com/office/drawing/2014/main" id="{E3609356-F9AB-392A-5E95-0F04D32C0FDD}"/>
              </a:ext>
            </a:extLst>
          </p:cNvPr>
          <p:cNvPicPr>
            <a:picLocks noChangeAspect="1"/>
          </p:cNvPicPr>
          <p:nvPr/>
        </p:nvPicPr>
        <p:blipFill>
          <a:blip r:embed="rId5"/>
          <a:stretch>
            <a:fillRect/>
          </a:stretch>
        </p:blipFill>
        <p:spPr>
          <a:xfrm>
            <a:off x="555076" y="3901854"/>
            <a:ext cx="8773297" cy="636548"/>
          </a:xfrm>
          <a:prstGeom prst="rect">
            <a:avLst/>
          </a:prstGeom>
        </p:spPr>
      </p:pic>
    </p:spTree>
    <p:extLst>
      <p:ext uri="{BB962C8B-B14F-4D97-AF65-F5344CB8AC3E}">
        <p14:creationId xmlns:p14="http://schemas.microsoft.com/office/powerpoint/2010/main" val="2749843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431: Sequenced collections</a:t>
            </a:r>
          </a:p>
        </p:txBody>
      </p:sp>
      <p:pic>
        <p:nvPicPr>
          <p:cNvPr id="3" name="Picture 2">
            <a:extLst>
              <a:ext uri="{FF2B5EF4-FFF2-40B4-BE49-F238E27FC236}">
                <a16:creationId xmlns:a16="http://schemas.microsoft.com/office/drawing/2014/main" id="{02058ADA-8CDB-86FD-CA38-A93DD8924C26}"/>
              </a:ext>
            </a:extLst>
          </p:cNvPr>
          <p:cNvPicPr>
            <a:picLocks noChangeAspect="1"/>
          </p:cNvPicPr>
          <p:nvPr/>
        </p:nvPicPr>
        <p:blipFill>
          <a:blip r:embed="rId3"/>
          <a:stretch>
            <a:fillRect/>
          </a:stretch>
        </p:blipFill>
        <p:spPr>
          <a:xfrm>
            <a:off x="786472" y="1312899"/>
            <a:ext cx="9897762" cy="1228872"/>
          </a:xfrm>
          <a:prstGeom prst="rect">
            <a:avLst/>
          </a:prstGeom>
        </p:spPr>
      </p:pic>
      <p:pic>
        <p:nvPicPr>
          <p:cNvPr id="7" name="Picture 6">
            <a:extLst>
              <a:ext uri="{FF2B5EF4-FFF2-40B4-BE49-F238E27FC236}">
                <a16:creationId xmlns:a16="http://schemas.microsoft.com/office/drawing/2014/main" id="{2A41E2DC-4A3E-C010-A4F4-E636767A464D}"/>
              </a:ext>
            </a:extLst>
          </p:cNvPr>
          <p:cNvPicPr>
            <a:picLocks noChangeAspect="1"/>
          </p:cNvPicPr>
          <p:nvPr/>
        </p:nvPicPr>
        <p:blipFill>
          <a:blip r:embed="rId4"/>
          <a:stretch>
            <a:fillRect/>
          </a:stretch>
        </p:blipFill>
        <p:spPr>
          <a:xfrm>
            <a:off x="786472" y="3655626"/>
            <a:ext cx="10619055" cy="1228872"/>
          </a:xfrm>
          <a:prstGeom prst="rect">
            <a:avLst/>
          </a:prstGeom>
        </p:spPr>
      </p:pic>
    </p:spTree>
    <p:extLst>
      <p:ext uri="{BB962C8B-B14F-4D97-AF65-F5344CB8AC3E}">
        <p14:creationId xmlns:p14="http://schemas.microsoft.com/office/powerpoint/2010/main" val="1831232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68125" y="1113594"/>
            <a:ext cx="875111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0982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85"/>
                <a:ext cx="466920" cy="564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56790EC-4FC9-39B5-8A84-BE5B322B3D95}"/>
                  </a:ext>
                </a:extLst>
              </p14:cNvPr>
              <p14:cNvContentPartPr/>
              <p14:nvPr/>
            </p14:nvContentPartPr>
            <p14:xfrm>
              <a:off x="1679827" y="2185359"/>
              <a:ext cx="554040" cy="319680"/>
            </p14:xfrm>
          </p:contentPart>
        </mc:Choice>
        <mc:Fallback xmlns="">
          <p:pic>
            <p:nvPicPr>
              <p:cNvPr id="3" name="Ink 2">
                <a:extLst>
                  <a:ext uri="{FF2B5EF4-FFF2-40B4-BE49-F238E27FC236}">
                    <a16:creationId xmlns:a16="http://schemas.microsoft.com/office/drawing/2014/main" id="{056790EC-4FC9-39B5-8A84-BE5B322B3D95}"/>
                  </a:ext>
                </a:extLst>
              </p:cNvPr>
              <p:cNvPicPr/>
              <p:nvPr/>
            </p:nvPicPr>
            <p:blipFill>
              <a:blip r:embed="rId8"/>
              <a:stretch>
                <a:fillRect/>
              </a:stretch>
            </p:blipFill>
            <p:spPr>
              <a:xfrm>
                <a:off x="1643827" y="2149359"/>
                <a:ext cx="625680" cy="391320"/>
              </a:xfrm>
              <a:prstGeom prst="rect">
                <a:avLst/>
              </a:prstGeom>
            </p:spPr>
          </p:pic>
        </mc:Fallback>
      </mc:AlternateContent>
      <p:grpSp>
        <p:nvGrpSpPr>
          <p:cNvPr id="13" name="Group 12">
            <a:extLst>
              <a:ext uri="{FF2B5EF4-FFF2-40B4-BE49-F238E27FC236}">
                <a16:creationId xmlns:a16="http://schemas.microsoft.com/office/drawing/2014/main" id="{88AF3831-8333-E1AF-7191-911930E1D994}"/>
              </a:ext>
            </a:extLst>
          </p:cNvPr>
          <p:cNvGrpSpPr/>
          <p:nvPr/>
        </p:nvGrpSpPr>
        <p:grpSpPr>
          <a:xfrm>
            <a:off x="1541587" y="3285519"/>
            <a:ext cx="662040" cy="246600"/>
            <a:chOff x="1541587" y="3285519"/>
            <a:chExt cx="662040" cy="246600"/>
          </a:xfrm>
        </p:grpSpPr>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375CCB3-AE30-1142-B5DA-46543D7B0C24}"/>
                    </a:ext>
                  </a:extLst>
                </p14:cNvPr>
                <p14:cNvContentPartPr/>
                <p14:nvPr/>
              </p14:nvContentPartPr>
              <p14:xfrm>
                <a:off x="1541587" y="3402519"/>
                <a:ext cx="532800" cy="9720"/>
              </p14:xfrm>
            </p:contentPart>
          </mc:Choice>
          <mc:Fallback xmlns="">
            <p:pic>
              <p:nvPicPr>
                <p:cNvPr id="10" name="Ink 9">
                  <a:extLst>
                    <a:ext uri="{FF2B5EF4-FFF2-40B4-BE49-F238E27FC236}">
                      <a16:creationId xmlns:a16="http://schemas.microsoft.com/office/drawing/2014/main" id="{B375CCB3-AE30-1142-B5DA-46543D7B0C24}"/>
                    </a:ext>
                  </a:extLst>
                </p:cNvPr>
                <p:cNvPicPr/>
                <p:nvPr/>
              </p:nvPicPr>
              <p:blipFill>
                <a:blip r:embed="rId10"/>
                <a:stretch>
                  <a:fillRect/>
                </a:stretch>
              </p:blipFill>
              <p:spPr>
                <a:xfrm>
                  <a:off x="1505947" y="3366519"/>
                  <a:ext cx="604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79723B7-A791-4206-E4F6-9B90CF8230BE}"/>
                    </a:ext>
                  </a:extLst>
                </p14:cNvPr>
                <p14:cNvContentPartPr/>
                <p14:nvPr/>
              </p14:nvContentPartPr>
              <p14:xfrm>
                <a:off x="1903027" y="3285519"/>
                <a:ext cx="300600" cy="246600"/>
              </p14:xfrm>
            </p:contentPart>
          </mc:Choice>
          <mc:Fallback xmlns="">
            <p:pic>
              <p:nvPicPr>
                <p:cNvPr id="11" name="Ink 10">
                  <a:extLst>
                    <a:ext uri="{FF2B5EF4-FFF2-40B4-BE49-F238E27FC236}">
                      <a16:creationId xmlns:a16="http://schemas.microsoft.com/office/drawing/2014/main" id="{179723B7-A791-4206-E4F6-9B90CF8230BE}"/>
                    </a:ext>
                  </a:extLst>
                </p:cNvPr>
                <p:cNvPicPr/>
                <p:nvPr/>
              </p:nvPicPr>
              <p:blipFill>
                <a:blip r:embed="rId12"/>
                <a:stretch>
                  <a:fillRect/>
                </a:stretch>
              </p:blipFill>
              <p:spPr>
                <a:xfrm>
                  <a:off x="1867027" y="3249519"/>
                  <a:ext cx="372240" cy="31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ABB4BE8-E16D-67C6-0509-F95B2704C4A6}"/>
                  </a:ext>
                </a:extLst>
              </p14:cNvPr>
              <p14:cNvContentPartPr/>
              <p14:nvPr/>
            </p14:nvContentPartPr>
            <p14:xfrm>
              <a:off x="1765147" y="2569119"/>
              <a:ext cx="541800" cy="389160"/>
            </p14:xfrm>
          </p:contentPart>
        </mc:Choice>
        <mc:Fallback xmlns="">
          <p:pic>
            <p:nvPicPr>
              <p:cNvPr id="15" name="Ink 14">
                <a:extLst>
                  <a:ext uri="{FF2B5EF4-FFF2-40B4-BE49-F238E27FC236}">
                    <a16:creationId xmlns:a16="http://schemas.microsoft.com/office/drawing/2014/main" id="{CABB4BE8-E16D-67C6-0509-F95B2704C4A6}"/>
                  </a:ext>
                </a:extLst>
              </p:cNvPr>
              <p:cNvPicPr/>
              <p:nvPr/>
            </p:nvPicPr>
            <p:blipFill>
              <a:blip r:embed="rId14"/>
              <a:stretch>
                <a:fillRect/>
              </a:stretch>
            </p:blipFill>
            <p:spPr>
              <a:xfrm>
                <a:off x="1729147" y="2533119"/>
                <a:ext cx="613440" cy="460800"/>
              </a:xfrm>
              <a:prstGeom prst="rect">
                <a:avLst/>
              </a:prstGeom>
            </p:spPr>
          </p:pic>
        </mc:Fallback>
      </mc:AlternateContent>
    </p:spTree>
    <p:extLst>
      <p:ext uri="{BB962C8B-B14F-4D97-AF65-F5344CB8AC3E}">
        <p14:creationId xmlns:p14="http://schemas.microsoft.com/office/powerpoint/2010/main" val="325273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39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sp>
        <p:nvSpPr>
          <p:cNvPr id="7" name="TextBox 6">
            <a:extLst>
              <a:ext uri="{FF2B5EF4-FFF2-40B4-BE49-F238E27FC236}">
                <a16:creationId xmlns:a16="http://schemas.microsoft.com/office/drawing/2014/main" id="{EB6433F1-A7EE-2499-AA67-68BF601961A8}"/>
              </a:ext>
            </a:extLst>
          </p:cNvPr>
          <p:cNvSpPr txBox="1"/>
          <p:nvPr/>
        </p:nvSpPr>
        <p:spPr>
          <a:xfrm>
            <a:off x="387626" y="1043608"/>
            <a:ext cx="1686103" cy="461665"/>
          </a:xfrm>
          <a:prstGeom prst="rect">
            <a:avLst/>
          </a:prstGeom>
          <a:noFill/>
        </p:spPr>
        <p:txBody>
          <a:bodyPr wrap="none" rtlCol="0">
            <a:spAutoFit/>
          </a:bodyPr>
          <a:lstStyle/>
          <a:p>
            <a:r>
              <a:rPr lang="en-US" sz="2400" b="1" dirty="0"/>
              <a:t>Throughput</a:t>
            </a:r>
          </a:p>
        </p:txBody>
      </p:sp>
      <p:sp>
        <p:nvSpPr>
          <p:cNvPr id="8" name="TextBox 7">
            <a:extLst>
              <a:ext uri="{FF2B5EF4-FFF2-40B4-BE49-F238E27FC236}">
                <a16:creationId xmlns:a16="http://schemas.microsoft.com/office/drawing/2014/main" id="{231B0F62-CD34-511E-E340-E322541797E2}"/>
              </a:ext>
            </a:extLst>
          </p:cNvPr>
          <p:cNvSpPr txBox="1"/>
          <p:nvPr/>
        </p:nvSpPr>
        <p:spPr>
          <a:xfrm>
            <a:off x="387626" y="1441245"/>
            <a:ext cx="10848739" cy="369332"/>
          </a:xfrm>
          <a:prstGeom prst="rect">
            <a:avLst/>
          </a:prstGeom>
          <a:noFill/>
        </p:spPr>
        <p:txBody>
          <a:bodyPr wrap="none" rtlCol="0">
            <a:spAutoFit/>
          </a:bodyPr>
          <a:lstStyle/>
          <a:p>
            <a:r>
              <a:rPr lang="en-US" b="0" i="0" dirty="0">
                <a:solidFill>
                  <a:srgbClr val="151515"/>
                </a:solidFill>
                <a:effectLst/>
                <a:latin typeface="RedHatText"/>
              </a:rPr>
              <a:t>The percentage of total time spent in useful application activity versus memory allocation and garbage collection. </a:t>
            </a:r>
            <a:endParaRPr lang="en-US" dirty="0"/>
          </a:p>
        </p:txBody>
      </p:sp>
      <p:sp>
        <p:nvSpPr>
          <p:cNvPr id="10" name="TextBox 9">
            <a:extLst>
              <a:ext uri="{FF2B5EF4-FFF2-40B4-BE49-F238E27FC236}">
                <a16:creationId xmlns:a16="http://schemas.microsoft.com/office/drawing/2014/main" id="{30AE4FEF-06D4-BCDA-33C9-726C4440DF55}"/>
              </a:ext>
            </a:extLst>
          </p:cNvPr>
          <p:cNvSpPr txBox="1"/>
          <p:nvPr/>
        </p:nvSpPr>
        <p:spPr>
          <a:xfrm>
            <a:off x="387626" y="2295152"/>
            <a:ext cx="6097656" cy="461665"/>
          </a:xfrm>
          <a:prstGeom prst="rect">
            <a:avLst/>
          </a:prstGeom>
          <a:noFill/>
        </p:spPr>
        <p:txBody>
          <a:bodyPr wrap="square">
            <a:spAutoFit/>
          </a:bodyPr>
          <a:lstStyle/>
          <a:p>
            <a:r>
              <a:rPr lang="en-US" sz="2400" b="1" dirty="0">
                <a:solidFill>
                  <a:srgbClr val="151515"/>
                </a:solidFill>
                <a:effectLst/>
                <a:latin typeface="RedHatText"/>
              </a:rPr>
              <a:t>Latency</a:t>
            </a:r>
            <a:endParaRPr lang="en-US" sz="2400" b="1" dirty="0"/>
          </a:p>
        </p:txBody>
      </p:sp>
      <p:sp>
        <p:nvSpPr>
          <p:cNvPr id="11" name="TextBox 10">
            <a:extLst>
              <a:ext uri="{FF2B5EF4-FFF2-40B4-BE49-F238E27FC236}">
                <a16:creationId xmlns:a16="http://schemas.microsoft.com/office/drawing/2014/main" id="{47783D42-53DA-7792-09DA-B0A1D5D88668}"/>
              </a:ext>
            </a:extLst>
          </p:cNvPr>
          <p:cNvSpPr txBox="1"/>
          <p:nvPr/>
        </p:nvSpPr>
        <p:spPr>
          <a:xfrm>
            <a:off x="387626" y="2788971"/>
            <a:ext cx="7212231" cy="369332"/>
          </a:xfrm>
          <a:prstGeom prst="rect">
            <a:avLst/>
          </a:prstGeom>
          <a:noFill/>
        </p:spPr>
        <p:txBody>
          <a:bodyPr wrap="none" rtlCol="0">
            <a:spAutoFit/>
          </a:bodyPr>
          <a:lstStyle/>
          <a:p>
            <a:r>
              <a:rPr lang="en-US" b="0" i="0" dirty="0">
                <a:solidFill>
                  <a:srgbClr val="151515"/>
                </a:solidFill>
                <a:effectLst/>
                <a:latin typeface="RedHatText"/>
              </a:rPr>
              <a:t>Application responsiveness, which is affected by garbage collection pauses.</a:t>
            </a:r>
            <a:endParaRPr lang="en-US" dirty="0"/>
          </a:p>
        </p:txBody>
      </p:sp>
      <p:sp>
        <p:nvSpPr>
          <p:cNvPr id="13" name="TextBox 12">
            <a:extLst>
              <a:ext uri="{FF2B5EF4-FFF2-40B4-BE49-F238E27FC236}">
                <a16:creationId xmlns:a16="http://schemas.microsoft.com/office/drawing/2014/main" id="{0788E62B-88CF-72A3-8B1E-3B801AA00912}"/>
              </a:ext>
            </a:extLst>
          </p:cNvPr>
          <p:cNvSpPr txBox="1"/>
          <p:nvPr/>
        </p:nvSpPr>
        <p:spPr>
          <a:xfrm>
            <a:off x="387626" y="3621800"/>
            <a:ext cx="1378647" cy="461665"/>
          </a:xfrm>
          <a:prstGeom prst="rect">
            <a:avLst/>
          </a:prstGeom>
          <a:noFill/>
        </p:spPr>
        <p:txBody>
          <a:bodyPr wrap="none" rtlCol="0">
            <a:spAutoFit/>
          </a:bodyPr>
          <a:lstStyle/>
          <a:p>
            <a:r>
              <a:rPr lang="en-US" sz="2400" b="1" dirty="0">
                <a:solidFill>
                  <a:srgbClr val="151515"/>
                </a:solidFill>
                <a:effectLst/>
                <a:latin typeface="RedHatText"/>
              </a:rPr>
              <a:t>Footprint</a:t>
            </a:r>
            <a:endParaRPr lang="en-US" b="1" dirty="0"/>
          </a:p>
        </p:txBody>
      </p:sp>
      <p:sp>
        <p:nvSpPr>
          <p:cNvPr id="14" name="TextBox 13">
            <a:extLst>
              <a:ext uri="{FF2B5EF4-FFF2-40B4-BE49-F238E27FC236}">
                <a16:creationId xmlns:a16="http://schemas.microsoft.com/office/drawing/2014/main" id="{BA20C866-4325-67A2-2315-311E745BD952}"/>
              </a:ext>
            </a:extLst>
          </p:cNvPr>
          <p:cNvSpPr txBox="1"/>
          <p:nvPr/>
        </p:nvSpPr>
        <p:spPr>
          <a:xfrm>
            <a:off x="387626" y="4088244"/>
            <a:ext cx="6265370" cy="369332"/>
          </a:xfrm>
          <a:prstGeom prst="rect">
            <a:avLst/>
          </a:prstGeom>
          <a:noFill/>
        </p:spPr>
        <p:txBody>
          <a:bodyPr wrap="none" rtlCol="0">
            <a:spAutoFit/>
          </a:bodyPr>
          <a:lstStyle/>
          <a:p>
            <a:r>
              <a:rPr lang="en-US" b="0" i="0" dirty="0">
                <a:solidFill>
                  <a:srgbClr val="151515"/>
                </a:solidFill>
                <a:effectLst/>
                <a:latin typeface="RedHatText"/>
              </a:rPr>
              <a:t>The working set of a process, measured in pages and cache lines.</a:t>
            </a:r>
            <a:endParaRPr lang="en-US" dirty="0"/>
          </a:p>
        </p:txBody>
      </p:sp>
    </p:spTree>
    <p:extLst>
      <p:ext uri="{BB962C8B-B14F-4D97-AF65-F5344CB8AC3E}">
        <p14:creationId xmlns:p14="http://schemas.microsoft.com/office/powerpoint/2010/main" val="5743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Release cadence</a:t>
            </a:r>
            <a:endParaRPr lang="en-US" sz="1100" dirty="0"/>
          </a:p>
        </p:txBody>
      </p:sp>
      <p:graphicFrame>
        <p:nvGraphicFramePr>
          <p:cNvPr id="2" name="Table 1">
            <a:extLst>
              <a:ext uri="{FF2B5EF4-FFF2-40B4-BE49-F238E27FC236}">
                <a16:creationId xmlns:a16="http://schemas.microsoft.com/office/drawing/2014/main" id="{FF91EFB6-53DD-3AFD-020E-8536B6E8C986}"/>
              </a:ext>
            </a:extLst>
          </p:cNvPr>
          <p:cNvGraphicFramePr>
            <a:graphicFrameLocks noGrp="1"/>
          </p:cNvGraphicFramePr>
          <p:nvPr>
            <p:extLst>
              <p:ext uri="{D42A27DB-BD31-4B8C-83A1-F6EECF244321}">
                <p14:modId xmlns:p14="http://schemas.microsoft.com/office/powerpoint/2010/main" val="2565867149"/>
              </p:ext>
            </p:extLst>
          </p:nvPr>
        </p:nvGraphicFramePr>
        <p:xfrm>
          <a:off x="270053" y="1182643"/>
          <a:ext cx="3693782" cy="5176626"/>
        </p:xfrm>
        <a:graphic>
          <a:graphicData uri="http://schemas.openxmlformats.org/drawingml/2006/table">
            <a:tbl>
              <a:tblPr/>
              <a:tblGrid>
                <a:gridCol w="1795971">
                  <a:extLst>
                    <a:ext uri="{9D8B030D-6E8A-4147-A177-3AD203B41FA5}">
                      <a16:colId xmlns:a16="http://schemas.microsoft.com/office/drawing/2014/main" val="2887417759"/>
                    </a:ext>
                  </a:extLst>
                </a:gridCol>
                <a:gridCol w="1897811">
                  <a:extLst>
                    <a:ext uri="{9D8B030D-6E8A-4147-A177-3AD203B41FA5}">
                      <a16:colId xmlns:a16="http://schemas.microsoft.com/office/drawing/2014/main" val="3201995374"/>
                    </a:ext>
                  </a:extLst>
                </a:gridCol>
              </a:tblGrid>
              <a:tr h="125347">
                <a:tc>
                  <a:txBody>
                    <a:bodyPr/>
                    <a:lstStyle/>
                    <a:p>
                      <a:r>
                        <a:rPr lang="en-US" sz="1500" dirty="0">
                          <a:effectLst/>
                        </a:rPr>
                        <a:t>Java SE 5</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effectLst/>
                        </a:rPr>
                        <a:t>29th September 2004</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7472942"/>
                  </a:ext>
                </a:extLst>
              </a:tr>
              <a:tr h="102641">
                <a:tc>
                  <a:txBody>
                    <a:bodyPr/>
                    <a:lstStyle/>
                    <a:p>
                      <a:r>
                        <a:rPr lang="en-US" sz="1500" dirty="0">
                          <a:effectLst/>
                        </a:rPr>
                        <a:t>Java SE 6</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effectLst/>
                        </a:rPr>
                        <a:t>11th December 2006</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90164000"/>
                  </a:ext>
                </a:extLst>
              </a:tr>
              <a:tr h="104775">
                <a:tc>
                  <a:txBody>
                    <a:bodyPr/>
                    <a:lstStyle/>
                    <a:p>
                      <a:r>
                        <a:rPr lang="en-US" sz="1500">
                          <a:effectLst/>
                        </a:rPr>
                        <a:t>Java SE 7</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28th July 2011</a:t>
                      </a:r>
                      <a:endParaRPr lang="en-US" sz="1500" dirty="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4615452"/>
                  </a:ext>
                </a:extLst>
              </a:tr>
              <a:tr h="116681">
                <a:tc>
                  <a:txBody>
                    <a:bodyPr/>
                    <a:lstStyle/>
                    <a:p>
                      <a:r>
                        <a:rPr lang="en-US" sz="1500" dirty="0">
                          <a:effectLst/>
                        </a:rPr>
                        <a:t>Java SE 8 (LTS)</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effectLst/>
                        </a:rPr>
                        <a:t>18th March 2014</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8407508"/>
                  </a:ext>
                </a:extLst>
              </a:tr>
              <a:tr h="90487">
                <a:tc>
                  <a:txBody>
                    <a:bodyPr/>
                    <a:lstStyle/>
                    <a:p>
                      <a:r>
                        <a:rPr lang="en-US" sz="1500" dirty="0">
                          <a:effectLst/>
                        </a:rPr>
                        <a:t>Java SE 9</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21st September 2017</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52468608"/>
                  </a:ext>
                </a:extLst>
              </a:tr>
              <a:tr h="71627">
                <a:tc>
                  <a:txBody>
                    <a:bodyPr/>
                    <a:lstStyle/>
                    <a:p>
                      <a:r>
                        <a:rPr lang="en-US" sz="1500" i="1">
                          <a:effectLst/>
                        </a:rPr>
                        <a:t>Java SE 10</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i="1" dirty="0">
                          <a:effectLst/>
                        </a:rPr>
                        <a:t>20th March 2018</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5495779"/>
                  </a:ext>
                </a:extLst>
              </a:tr>
              <a:tr h="126590">
                <a:tc>
                  <a:txBody>
                    <a:bodyPr/>
                    <a:lstStyle/>
                    <a:p>
                      <a:r>
                        <a:rPr lang="en-US" sz="1500">
                          <a:effectLst/>
                        </a:rPr>
                        <a:t>Java SE 11 (LTS)</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25th September 2018</a:t>
                      </a:r>
                      <a:endParaRPr lang="en-US" sz="1500" dirty="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706360"/>
                  </a:ext>
                </a:extLst>
              </a:tr>
              <a:tr h="71627">
                <a:tc>
                  <a:txBody>
                    <a:bodyPr/>
                    <a:lstStyle/>
                    <a:p>
                      <a:r>
                        <a:rPr lang="en-US" sz="1500">
                          <a:effectLst/>
                        </a:rPr>
                        <a:t>Java SE 12</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effectLst/>
                        </a:rPr>
                        <a:t>19th March 2019</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8580956"/>
                  </a:ext>
                </a:extLst>
              </a:tr>
              <a:tr h="125347">
                <a:tc>
                  <a:txBody>
                    <a:bodyPr/>
                    <a:lstStyle/>
                    <a:p>
                      <a:r>
                        <a:rPr lang="en-US" sz="1500">
                          <a:effectLst/>
                        </a:rPr>
                        <a:t>Java SE 13</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a:effectLst/>
                        </a:rPr>
                        <a:t>17th September 2019</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2349522"/>
                  </a:ext>
                </a:extLst>
              </a:tr>
              <a:tr h="71627">
                <a:tc>
                  <a:txBody>
                    <a:bodyPr/>
                    <a:lstStyle/>
                    <a:p>
                      <a:r>
                        <a:rPr lang="en-US" sz="1500">
                          <a:effectLst/>
                        </a:rPr>
                        <a:t>Java SE 14</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17th March 2020</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2801222"/>
                  </a:ext>
                </a:extLst>
              </a:tr>
              <a:tr h="125347">
                <a:tc>
                  <a:txBody>
                    <a:bodyPr/>
                    <a:lstStyle/>
                    <a:p>
                      <a:r>
                        <a:rPr lang="en-US" sz="1500">
                          <a:effectLst/>
                        </a:rPr>
                        <a:t>Java SE 15</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16th September 2020</a:t>
                      </a:r>
                      <a:endParaRPr lang="en-US" sz="1500" dirty="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79542042"/>
                  </a:ext>
                </a:extLst>
              </a:tr>
              <a:tr h="71627">
                <a:tc>
                  <a:txBody>
                    <a:bodyPr/>
                    <a:lstStyle/>
                    <a:p>
                      <a:r>
                        <a:rPr lang="en-US" sz="1500">
                          <a:effectLst/>
                        </a:rPr>
                        <a:t>Java SE 16</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16th March 2021</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074829"/>
                  </a:ext>
                </a:extLst>
              </a:tr>
              <a:tr h="139645">
                <a:tc>
                  <a:txBody>
                    <a:bodyPr/>
                    <a:lstStyle/>
                    <a:p>
                      <a:r>
                        <a:rPr lang="en-US" sz="1500">
                          <a:effectLst/>
                        </a:rPr>
                        <a:t>Java SE 17 (LTS)</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14th September 2021</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1636344"/>
                  </a:ext>
                </a:extLst>
              </a:tr>
              <a:tr h="106871">
                <a:tc>
                  <a:txBody>
                    <a:bodyPr/>
                    <a:lstStyle/>
                    <a:p>
                      <a:r>
                        <a:rPr lang="en-US" sz="1500">
                          <a:effectLst/>
                        </a:rPr>
                        <a:t>Java SE 18</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22nd March 2022</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0130872"/>
                  </a:ext>
                </a:extLst>
              </a:tr>
              <a:tr h="125347">
                <a:tc>
                  <a:txBody>
                    <a:bodyPr/>
                    <a:lstStyle/>
                    <a:p>
                      <a:r>
                        <a:rPr lang="en-US" sz="1500">
                          <a:effectLst/>
                        </a:rPr>
                        <a:t>Java SE 19</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20th September 2022</a:t>
                      </a:r>
                      <a:endParaRPr lang="en-US" sz="1500" dirty="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8533654"/>
                  </a:ext>
                </a:extLst>
              </a:tr>
              <a:tr h="71627">
                <a:tc>
                  <a:txBody>
                    <a:bodyPr/>
                    <a:lstStyle/>
                    <a:p>
                      <a:r>
                        <a:rPr lang="en-US" sz="1500">
                          <a:effectLst/>
                        </a:rPr>
                        <a:t>Java SE 20</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a:effectLst/>
                        </a:rPr>
                        <a:t>21st March 2023</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7414475"/>
                  </a:ext>
                </a:extLst>
              </a:tr>
              <a:tr h="99828">
                <a:tc>
                  <a:txBody>
                    <a:bodyPr/>
                    <a:lstStyle/>
                    <a:p>
                      <a:r>
                        <a:rPr lang="en-US" sz="1500" b="1">
                          <a:effectLst/>
                        </a:rPr>
                        <a:t>Java SE 21 (LTS)</a:t>
                      </a:r>
                      <a:endParaRPr lang="en-US" sz="150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b="1">
                          <a:effectLst/>
                        </a:rPr>
                        <a:t>19th September 2023</a:t>
                      </a:r>
                      <a:endParaRPr lang="en-US" sz="1500" b="1" dirty="0">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9176010"/>
                  </a:ext>
                </a:extLst>
              </a:tr>
              <a:tr h="71627">
                <a:tc>
                  <a:txBody>
                    <a:bodyPr/>
                    <a:lstStyle/>
                    <a:p>
                      <a:r>
                        <a:rPr lang="en-US" sz="1500" i="1">
                          <a:solidFill>
                            <a:schemeClr val="bg2">
                              <a:lumMod val="50000"/>
                            </a:schemeClr>
                          </a:solidFill>
                          <a:effectLst/>
                        </a:rPr>
                        <a:t>Java SE 22</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i="1">
                          <a:solidFill>
                            <a:schemeClr val="bg2">
                              <a:lumMod val="50000"/>
                            </a:schemeClr>
                          </a:solidFill>
                          <a:effectLst/>
                        </a:rPr>
                        <a:t>March 2024</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837863"/>
                  </a:ext>
                </a:extLst>
              </a:tr>
              <a:tr h="7162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a:solidFill>
                            <a:schemeClr val="bg2">
                              <a:lumMod val="50000"/>
                            </a:schemeClr>
                          </a:solidFill>
                          <a:effectLst/>
                        </a:rPr>
                        <a:t>Java SE 23</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a:solidFill>
                            <a:schemeClr val="bg2">
                              <a:lumMod val="50000"/>
                            </a:schemeClr>
                          </a:solidFill>
                          <a:effectLst/>
                        </a:rPr>
                        <a:t>September 2024</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0249803"/>
                  </a:ext>
                </a:extLst>
              </a:tr>
              <a:tr h="10809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a:solidFill>
                            <a:schemeClr val="bg2">
                              <a:lumMod val="50000"/>
                            </a:schemeClr>
                          </a:solidFill>
                          <a:effectLst/>
                        </a:rPr>
                        <a:t>Java SE 24</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a:solidFill>
                            <a:schemeClr val="bg2">
                              <a:lumMod val="50000"/>
                            </a:schemeClr>
                          </a:solidFill>
                          <a:effectLst/>
                        </a:rPr>
                        <a:t>March 2025</a:t>
                      </a:r>
                      <a:endParaRPr lang="en-US" sz="1500" i="1" dirty="0">
                        <a:solidFill>
                          <a:schemeClr val="bg2">
                            <a:lumMod val="50000"/>
                          </a:schemeClr>
                        </a:solidFill>
                        <a:effectLst/>
                      </a:endParaRP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1274490"/>
                  </a:ext>
                </a:extLst>
              </a:tr>
              <a:tr h="71627">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dirty="0">
                          <a:solidFill>
                            <a:schemeClr val="bg2">
                              <a:lumMod val="50000"/>
                            </a:schemeClr>
                          </a:solidFill>
                          <a:effectLst/>
                        </a:rPr>
                        <a:t>Java SE 25 (LTS)</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500" i="1" dirty="0">
                          <a:solidFill>
                            <a:schemeClr val="bg2">
                              <a:lumMod val="50000"/>
                            </a:schemeClr>
                          </a:solidFill>
                          <a:effectLst/>
                        </a:rPr>
                        <a:t>September 2025</a:t>
                      </a:r>
                    </a:p>
                  </a:txBody>
                  <a:tcPr marL="17907" marR="17907" marT="8953" marB="895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768126"/>
                  </a:ext>
                </a:extLst>
              </a:tr>
            </a:tbl>
          </a:graphicData>
        </a:graphic>
      </p:graphicFrame>
      <p:sp>
        <p:nvSpPr>
          <p:cNvPr id="3" name="TextBox 2">
            <a:extLst>
              <a:ext uri="{FF2B5EF4-FFF2-40B4-BE49-F238E27FC236}">
                <a16:creationId xmlns:a16="http://schemas.microsoft.com/office/drawing/2014/main" id="{0AFCF705-96EA-0DF0-F92E-CAED0D16CCD5}"/>
              </a:ext>
            </a:extLst>
          </p:cNvPr>
          <p:cNvSpPr txBox="1"/>
          <p:nvPr/>
        </p:nvSpPr>
        <p:spPr>
          <a:xfrm>
            <a:off x="199844" y="634503"/>
            <a:ext cx="1294265" cy="461665"/>
          </a:xfrm>
          <a:prstGeom prst="rect">
            <a:avLst/>
          </a:prstGeom>
          <a:noFill/>
        </p:spPr>
        <p:txBody>
          <a:bodyPr wrap="none" rtlCol="0">
            <a:spAutoFit/>
          </a:bodyPr>
          <a:lstStyle/>
          <a:p>
            <a:r>
              <a:rPr lang="en-US" sz="2400" b="1" dirty="0"/>
              <a:t>Releases</a:t>
            </a:r>
            <a:endParaRPr lang="en-US" b="1" dirty="0"/>
          </a:p>
        </p:txBody>
      </p:sp>
      <p:sp>
        <p:nvSpPr>
          <p:cNvPr id="4" name="TextBox 3">
            <a:extLst>
              <a:ext uri="{FF2B5EF4-FFF2-40B4-BE49-F238E27FC236}">
                <a16:creationId xmlns:a16="http://schemas.microsoft.com/office/drawing/2014/main" id="{565D42E2-AAB6-D718-3EB4-05D75B1DE2B0}"/>
              </a:ext>
            </a:extLst>
          </p:cNvPr>
          <p:cNvSpPr txBox="1"/>
          <p:nvPr/>
        </p:nvSpPr>
        <p:spPr>
          <a:xfrm>
            <a:off x="4611539" y="634502"/>
            <a:ext cx="7310408" cy="3231654"/>
          </a:xfrm>
          <a:prstGeom prst="rect">
            <a:avLst/>
          </a:prstGeom>
          <a:noFill/>
        </p:spPr>
        <p:txBody>
          <a:bodyPr wrap="square" rtlCol="0">
            <a:spAutoFit/>
          </a:bodyPr>
          <a:lstStyle/>
          <a:p>
            <a:r>
              <a:rPr lang="en-US" sz="2400" dirty="0"/>
              <a:t>LTS – </a:t>
            </a:r>
            <a:r>
              <a:rPr lang="en-US" sz="2400" b="1" u="sng" dirty="0"/>
              <a:t>L</a:t>
            </a:r>
            <a:r>
              <a:rPr lang="en-US" sz="2400" dirty="0"/>
              <a:t>ong </a:t>
            </a:r>
            <a:r>
              <a:rPr lang="en-US" sz="2400" b="1" u="sng" dirty="0"/>
              <a:t>T</a:t>
            </a:r>
            <a:r>
              <a:rPr lang="en-US" sz="2400" dirty="0"/>
              <a:t>erm </a:t>
            </a:r>
            <a:r>
              <a:rPr lang="en-US" sz="2400" b="1" u="sng" dirty="0"/>
              <a:t>S</a:t>
            </a:r>
            <a:r>
              <a:rPr lang="en-US" sz="2400" dirty="0"/>
              <a:t>upport</a:t>
            </a:r>
          </a:p>
          <a:p>
            <a:endParaRPr lang="en-US" sz="2000" dirty="0"/>
          </a:p>
          <a:p>
            <a:r>
              <a:rPr lang="en-US" sz="2000" dirty="0"/>
              <a:t>Few thing to keep in mind:</a:t>
            </a:r>
          </a:p>
          <a:p>
            <a:pPr marL="342900" indent="-342900">
              <a:buFont typeface="Arial" panose="020B0604020202020204" pitchFamily="34" charset="0"/>
              <a:buChar char="•"/>
            </a:pPr>
            <a:r>
              <a:rPr lang="en-US" sz="2000" dirty="0"/>
              <a:t>Java does not have LTS </a:t>
            </a:r>
            <a:r>
              <a:rPr lang="en-US" sz="2000" i="1" dirty="0"/>
              <a:t>versions</a:t>
            </a:r>
            <a:r>
              <a:rPr lang="en-US" sz="2000" dirty="0"/>
              <a:t>, LTS is a paid service of extended support offered by various companies</a:t>
            </a:r>
          </a:p>
          <a:p>
            <a:pPr marL="342900" indent="-342900">
              <a:buFont typeface="Arial" panose="020B0604020202020204" pitchFamily="34" charset="0"/>
              <a:buChar char="•"/>
            </a:pPr>
            <a:r>
              <a:rPr lang="en-US" sz="2000" dirty="0"/>
              <a:t>Any company can offer LTS for any version, but almost all follow Oracle's choice</a:t>
            </a:r>
          </a:p>
          <a:p>
            <a:pPr marL="342900" indent="-342900">
              <a:buFont typeface="Arial" panose="020B0604020202020204" pitchFamily="34" charset="0"/>
              <a:buChar char="•"/>
            </a:pPr>
            <a:r>
              <a:rPr lang="en-US" sz="2000" dirty="0"/>
              <a:t>Most LTS services are derived from OpenJDK Updates projects – only backporting</a:t>
            </a:r>
          </a:p>
          <a:p>
            <a:pPr marL="342900" indent="-342900">
              <a:buFont typeface="Arial" panose="020B0604020202020204" pitchFamily="34" charset="0"/>
              <a:buChar char="•"/>
            </a:pPr>
            <a:endParaRPr lang="en-US" sz="2000" dirty="0"/>
          </a:p>
        </p:txBody>
      </p:sp>
      <p:grpSp>
        <p:nvGrpSpPr>
          <p:cNvPr id="10" name="Group 9">
            <a:extLst>
              <a:ext uri="{FF2B5EF4-FFF2-40B4-BE49-F238E27FC236}">
                <a16:creationId xmlns:a16="http://schemas.microsoft.com/office/drawing/2014/main" id="{2E73EAC4-B992-8DB6-97CD-F5F3D2C9C26F}"/>
              </a:ext>
            </a:extLst>
          </p:cNvPr>
          <p:cNvGrpSpPr/>
          <p:nvPr/>
        </p:nvGrpSpPr>
        <p:grpSpPr>
          <a:xfrm>
            <a:off x="7744945" y="3573577"/>
            <a:ext cx="726120" cy="999720"/>
            <a:chOff x="7744945" y="3573577"/>
            <a:chExt cx="726120" cy="99972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 name="Ink 6">
                  <a:extLst>
                    <a:ext uri="{FF2B5EF4-FFF2-40B4-BE49-F238E27FC236}">
                      <a16:creationId xmlns:a16="http://schemas.microsoft.com/office/drawing/2014/main" id="{BD970D7E-43BB-A607-2BE5-8934C2B0E9D0}"/>
                    </a:ext>
                  </a:extLst>
                </p14:cNvPr>
                <p14:cNvContentPartPr/>
                <p14:nvPr/>
              </p14:nvContentPartPr>
              <p14:xfrm>
                <a:off x="7931785" y="3669337"/>
                <a:ext cx="27000" cy="656640"/>
              </p14:xfrm>
            </p:contentPart>
          </mc:Choice>
          <mc:Fallback xmlns="">
            <p:pic>
              <p:nvPicPr>
                <p:cNvPr id="7" name="Ink 6">
                  <a:extLst>
                    <a:ext uri="{FF2B5EF4-FFF2-40B4-BE49-F238E27FC236}">
                      <a16:creationId xmlns:a16="http://schemas.microsoft.com/office/drawing/2014/main" id="{BD970D7E-43BB-A607-2BE5-8934C2B0E9D0}"/>
                    </a:ext>
                  </a:extLst>
                </p:cNvPr>
                <p:cNvPicPr/>
                <p:nvPr/>
              </p:nvPicPr>
              <p:blipFill>
                <a:blip r:embed="rId4"/>
                <a:stretch>
                  <a:fillRect/>
                </a:stretch>
              </p:blipFill>
              <p:spPr>
                <a:xfrm>
                  <a:off x="7896145" y="3633697"/>
                  <a:ext cx="98640" cy="72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E5CB25A5-F8B4-B02F-8994-E7948162E997}"/>
                    </a:ext>
                  </a:extLst>
                </p14:cNvPr>
                <p14:cNvContentPartPr/>
                <p14:nvPr/>
              </p14:nvContentPartPr>
              <p14:xfrm>
                <a:off x="8206105" y="3573577"/>
                <a:ext cx="68760" cy="806040"/>
              </p14:xfrm>
            </p:contentPart>
          </mc:Choice>
          <mc:Fallback xmlns="">
            <p:pic>
              <p:nvPicPr>
                <p:cNvPr id="8" name="Ink 7">
                  <a:extLst>
                    <a:ext uri="{FF2B5EF4-FFF2-40B4-BE49-F238E27FC236}">
                      <a16:creationId xmlns:a16="http://schemas.microsoft.com/office/drawing/2014/main" id="{E5CB25A5-F8B4-B02F-8994-E7948162E997}"/>
                    </a:ext>
                  </a:extLst>
                </p:cNvPr>
                <p:cNvPicPr/>
                <p:nvPr/>
              </p:nvPicPr>
              <p:blipFill>
                <a:blip r:embed="rId6"/>
                <a:stretch>
                  <a:fillRect/>
                </a:stretch>
              </p:blipFill>
              <p:spPr>
                <a:xfrm>
                  <a:off x="8170465" y="3537577"/>
                  <a:ext cx="140400" cy="87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Ink 8">
                  <a:extLst>
                    <a:ext uri="{FF2B5EF4-FFF2-40B4-BE49-F238E27FC236}">
                      <a16:creationId xmlns:a16="http://schemas.microsoft.com/office/drawing/2014/main" id="{F8E90D0D-57B1-A1C2-1F32-E72CF3570CA9}"/>
                    </a:ext>
                  </a:extLst>
                </p14:cNvPr>
                <p14:cNvContentPartPr/>
                <p14:nvPr/>
              </p14:nvContentPartPr>
              <p14:xfrm>
                <a:off x="7744945" y="3975337"/>
                <a:ext cx="726120" cy="597960"/>
              </p14:xfrm>
            </p:contentPart>
          </mc:Choice>
          <mc:Fallback xmlns="">
            <p:pic>
              <p:nvPicPr>
                <p:cNvPr id="9" name="Ink 8">
                  <a:extLst>
                    <a:ext uri="{FF2B5EF4-FFF2-40B4-BE49-F238E27FC236}">
                      <a16:creationId xmlns:a16="http://schemas.microsoft.com/office/drawing/2014/main" id="{F8E90D0D-57B1-A1C2-1F32-E72CF3570CA9}"/>
                    </a:ext>
                  </a:extLst>
                </p:cNvPr>
                <p:cNvPicPr/>
                <p:nvPr/>
              </p:nvPicPr>
              <p:blipFill>
                <a:blip r:embed="rId8"/>
                <a:stretch>
                  <a:fillRect/>
                </a:stretch>
              </p:blipFill>
              <p:spPr>
                <a:xfrm>
                  <a:off x="7709305" y="3939697"/>
                  <a:ext cx="797760" cy="669600"/>
                </a:xfrm>
                <a:prstGeom prst="rect">
                  <a:avLst/>
                </a:prstGeom>
              </p:spPr>
            </p:pic>
          </mc:Fallback>
        </mc:AlternateContent>
      </p:grpSp>
      <p:sp>
        <p:nvSpPr>
          <p:cNvPr id="11" name="TextBox 10">
            <a:extLst>
              <a:ext uri="{FF2B5EF4-FFF2-40B4-BE49-F238E27FC236}">
                <a16:creationId xmlns:a16="http://schemas.microsoft.com/office/drawing/2014/main" id="{D80AC98B-AB95-E0A0-7A65-F429440B9F69}"/>
              </a:ext>
            </a:extLst>
          </p:cNvPr>
          <p:cNvSpPr txBox="1"/>
          <p:nvPr/>
        </p:nvSpPr>
        <p:spPr>
          <a:xfrm>
            <a:off x="4611539" y="4741923"/>
            <a:ext cx="3591432" cy="1015663"/>
          </a:xfrm>
          <a:prstGeom prst="rect">
            <a:avLst/>
          </a:prstGeom>
          <a:noFill/>
        </p:spPr>
        <p:txBody>
          <a:bodyPr wrap="none" rtlCol="0">
            <a:spAutoFit/>
          </a:bodyPr>
          <a:lstStyle/>
          <a:p>
            <a:r>
              <a:rPr lang="en-US" sz="2000" dirty="0"/>
              <a:t>Java developers have two “pills”:</a:t>
            </a:r>
          </a:p>
          <a:p>
            <a:pPr marL="285750" indent="-285750">
              <a:buFont typeface="Arial" panose="020B0604020202020204" pitchFamily="34" charset="0"/>
              <a:buChar char="•"/>
            </a:pPr>
            <a:r>
              <a:rPr lang="en-US" sz="2000" dirty="0"/>
              <a:t>Buy LTS</a:t>
            </a:r>
          </a:p>
          <a:p>
            <a:pPr marL="285750" indent="-285750">
              <a:buFont typeface="Arial" panose="020B0604020202020204" pitchFamily="34" charset="0"/>
              <a:buChar char="•"/>
            </a:pPr>
            <a:r>
              <a:rPr lang="en-US" sz="2000" dirty="0"/>
              <a:t>Use </a:t>
            </a:r>
            <a:r>
              <a:rPr lang="en-US" sz="2000" i="1" dirty="0"/>
              <a:t>the current version</a:t>
            </a:r>
          </a:p>
        </p:txBody>
      </p:sp>
    </p:spTree>
    <p:extLst>
      <p:ext uri="{BB962C8B-B14F-4D97-AF65-F5344CB8AC3E}">
        <p14:creationId xmlns:p14="http://schemas.microsoft.com/office/powerpoint/2010/main" val="188198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sp>
        <p:nvSpPr>
          <p:cNvPr id="2" name="TextBox 1">
            <a:extLst>
              <a:ext uri="{FF2B5EF4-FFF2-40B4-BE49-F238E27FC236}">
                <a16:creationId xmlns:a16="http://schemas.microsoft.com/office/drawing/2014/main" id="{E4E65323-BF98-B41E-3B68-CD2FFB541A76}"/>
              </a:ext>
            </a:extLst>
          </p:cNvPr>
          <p:cNvSpPr txBox="1"/>
          <p:nvPr/>
        </p:nvSpPr>
        <p:spPr>
          <a:xfrm>
            <a:off x="407504" y="720861"/>
            <a:ext cx="1136850" cy="400110"/>
          </a:xfrm>
          <a:prstGeom prst="rect">
            <a:avLst/>
          </a:prstGeom>
          <a:noFill/>
        </p:spPr>
        <p:txBody>
          <a:bodyPr wrap="none" rtlCol="0">
            <a:spAutoFit/>
          </a:bodyPr>
          <a:lstStyle/>
          <a:p>
            <a:r>
              <a:rPr lang="en-US" sz="2000" b="1" dirty="0"/>
              <a:t>Serial GC</a:t>
            </a:r>
          </a:p>
        </p:txBody>
      </p:sp>
      <p:sp>
        <p:nvSpPr>
          <p:cNvPr id="3" name="TextBox 2">
            <a:extLst>
              <a:ext uri="{FF2B5EF4-FFF2-40B4-BE49-F238E27FC236}">
                <a16:creationId xmlns:a16="http://schemas.microsoft.com/office/drawing/2014/main" id="{771B38E9-87A5-0970-3F42-84B523C7C12A}"/>
              </a:ext>
            </a:extLst>
          </p:cNvPr>
          <p:cNvSpPr txBox="1"/>
          <p:nvPr/>
        </p:nvSpPr>
        <p:spPr>
          <a:xfrm>
            <a:off x="407499" y="1816347"/>
            <a:ext cx="1329788" cy="400110"/>
          </a:xfrm>
          <a:prstGeom prst="rect">
            <a:avLst/>
          </a:prstGeom>
          <a:noFill/>
        </p:spPr>
        <p:txBody>
          <a:bodyPr wrap="square" rtlCol="0">
            <a:spAutoFit/>
          </a:bodyPr>
          <a:lstStyle/>
          <a:p>
            <a:r>
              <a:rPr lang="en-US" sz="2000" b="1" dirty="0"/>
              <a:t>Parallel GC</a:t>
            </a:r>
          </a:p>
        </p:txBody>
      </p:sp>
      <p:sp>
        <p:nvSpPr>
          <p:cNvPr id="4" name="TextBox 3">
            <a:extLst>
              <a:ext uri="{FF2B5EF4-FFF2-40B4-BE49-F238E27FC236}">
                <a16:creationId xmlns:a16="http://schemas.microsoft.com/office/drawing/2014/main" id="{9144D2FA-33B7-9B0C-9145-9A0C1BA3D3A3}"/>
              </a:ext>
            </a:extLst>
          </p:cNvPr>
          <p:cNvSpPr txBox="1"/>
          <p:nvPr/>
        </p:nvSpPr>
        <p:spPr>
          <a:xfrm>
            <a:off x="417730" y="3028890"/>
            <a:ext cx="478016" cy="400110"/>
          </a:xfrm>
          <a:prstGeom prst="rect">
            <a:avLst/>
          </a:prstGeom>
          <a:noFill/>
        </p:spPr>
        <p:txBody>
          <a:bodyPr wrap="none" rtlCol="0">
            <a:spAutoFit/>
          </a:bodyPr>
          <a:lstStyle/>
          <a:p>
            <a:r>
              <a:rPr lang="en-US" sz="2000" b="1" dirty="0"/>
              <a:t>G1</a:t>
            </a:r>
          </a:p>
        </p:txBody>
      </p:sp>
      <p:sp>
        <p:nvSpPr>
          <p:cNvPr id="8" name="TextBox 7">
            <a:extLst>
              <a:ext uri="{FF2B5EF4-FFF2-40B4-BE49-F238E27FC236}">
                <a16:creationId xmlns:a16="http://schemas.microsoft.com/office/drawing/2014/main" id="{FD3BDB56-42B2-C32C-0CE0-2D2F9A9F79B1}"/>
              </a:ext>
            </a:extLst>
          </p:cNvPr>
          <p:cNvSpPr txBox="1"/>
          <p:nvPr/>
        </p:nvSpPr>
        <p:spPr>
          <a:xfrm>
            <a:off x="417730" y="4271732"/>
            <a:ext cx="602473" cy="400110"/>
          </a:xfrm>
          <a:prstGeom prst="rect">
            <a:avLst/>
          </a:prstGeom>
          <a:noFill/>
        </p:spPr>
        <p:txBody>
          <a:bodyPr wrap="none" rtlCol="0">
            <a:spAutoFit/>
          </a:bodyPr>
          <a:lstStyle/>
          <a:p>
            <a:r>
              <a:rPr lang="en-US" sz="2000" b="1" dirty="0"/>
              <a:t>ZGC</a:t>
            </a:r>
          </a:p>
        </p:txBody>
      </p:sp>
      <p:sp>
        <p:nvSpPr>
          <p:cNvPr id="10" name="TextBox 9">
            <a:extLst>
              <a:ext uri="{FF2B5EF4-FFF2-40B4-BE49-F238E27FC236}">
                <a16:creationId xmlns:a16="http://schemas.microsoft.com/office/drawing/2014/main" id="{A2924729-50FF-929B-1F41-E81C4E6C8AFC}"/>
              </a:ext>
            </a:extLst>
          </p:cNvPr>
          <p:cNvSpPr txBox="1"/>
          <p:nvPr/>
        </p:nvSpPr>
        <p:spPr>
          <a:xfrm>
            <a:off x="407502" y="1049072"/>
            <a:ext cx="10936069" cy="646331"/>
          </a:xfrm>
          <a:prstGeom prst="rect">
            <a:avLst/>
          </a:prstGeom>
          <a:noFill/>
        </p:spPr>
        <p:txBody>
          <a:bodyPr wrap="square" rtlCol="0">
            <a:spAutoFit/>
          </a:bodyPr>
          <a:lstStyle/>
          <a:p>
            <a:r>
              <a:rPr lang="en-US" dirty="0"/>
              <a:t>Single-threaded. B</a:t>
            </a:r>
            <a:r>
              <a:rPr lang="en-US" b="0" i="0" dirty="0">
                <a:solidFill>
                  <a:srgbClr val="151515"/>
                </a:solidFill>
                <a:effectLst/>
                <a:latin typeface="RedHatText"/>
              </a:rPr>
              <a:t>est suited for single-processor machines. This collector may be the best choice for applications that can tolerate pauses and that create very small heaps.</a:t>
            </a:r>
            <a:endParaRPr lang="en-US" dirty="0"/>
          </a:p>
        </p:txBody>
      </p:sp>
      <p:sp>
        <p:nvSpPr>
          <p:cNvPr id="11" name="TextBox 10">
            <a:extLst>
              <a:ext uri="{FF2B5EF4-FFF2-40B4-BE49-F238E27FC236}">
                <a16:creationId xmlns:a16="http://schemas.microsoft.com/office/drawing/2014/main" id="{72651D47-AA35-7294-2462-A9B6072BD5F9}"/>
              </a:ext>
            </a:extLst>
          </p:cNvPr>
          <p:cNvSpPr txBox="1"/>
          <p:nvPr/>
        </p:nvSpPr>
        <p:spPr>
          <a:xfrm>
            <a:off x="407499" y="2168464"/>
            <a:ext cx="10936069" cy="646331"/>
          </a:xfrm>
          <a:prstGeom prst="rect">
            <a:avLst/>
          </a:prstGeom>
          <a:noFill/>
        </p:spPr>
        <p:txBody>
          <a:bodyPr wrap="square" rtlCol="0">
            <a:spAutoFit/>
          </a:bodyPr>
          <a:lstStyle/>
          <a:p>
            <a:r>
              <a:rPr lang="en-US" b="0" dirty="0">
                <a:solidFill>
                  <a:srgbClr val="151515"/>
                </a:solidFill>
                <a:effectLst/>
                <a:latin typeface="RedHatText"/>
              </a:rPr>
              <a:t>Throughput collector.</a:t>
            </a:r>
            <a:r>
              <a:rPr lang="en-US" b="0" i="0" dirty="0">
                <a:solidFill>
                  <a:srgbClr val="151515"/>
                </a:solidFill>
                <a:effectLst/>
                <a:latin typeface="RedHatText"/>
              </a:rPr>
              <a:t> You can use the parallel collector when long pauses are acceptable, such as bulk data processing, batch jobs, etc.</a:t>
            </a:r>
            <a:endParaRPr lang="en-US" dirty="0"/>
          </a:p>
        </p:txBody>
      </p:sp>
      <p:sp>
        <p:nvSpPr>
          <p:cNvPr id="13" name="TextBox 12">
            <a:extLst>
              <a:ext uri="{FF2B5EF4-FFF2-40B4-BE49-F238E27FC236}">
                <a16:creationId xmlns:a16="http://schemas.microsoft.com/office/drawing/2014/main" id="{686BB642-1145-1B0A-4FEA-1876E8E4C082}"/>
              </a:ext>
            </a:extLst>
          </p:cNvPr>
          <p:cNvSpPr txBox="1"/>
          <p:nvPr/>
        </p:nvSpPr>
        <p:spPr>
          <a:xfrm>
            <a:off x="407499" y="3380539"/>
            <a:ext cx="10936069" cy="646331"/>
          </a:xfrm>
          <a:prstGeom prst="rect">
            <a:avLst/>
          </a:prstGeom>
          <a:noFill/>
        </p:spPr>
        <p:txBody>
          <a:bodyPr wrap="square" rtlCol="0">
            <a:spAutoFit/>
          </a:bodyPr>
          <a:lstStyle/>
          <a:p>
            <a:r>
              <a:rPr lang="en-US" dirty="0">
                <a:solidFill>
                  <a:srgbClr val="151515"/>
                </a:solidFill>
                <a:latin typeface="RedHatText"/>
              </a:rPr>
              <a:t>S</a:t>
            </a:r>
            <a:r>
              <a:rPr lang="en-US" b="0" i="0" dirty="0">
                <a:solidFill>
                  <a:srgbClr val="151515"/>
                </a:solidFill>
                <a:effectLst/>
                <a:latin typeface="RedHatText"/>
              </a:rPr>
              <a:t>erver-style collector designed for multiprocessor machines with a large amount of memory. The collector tries to achieve high throughput along with short pause times, while requiring very little tuning.</a:t>
            </a:r>
            <a:endParaRPr lang="en-US" dirty="0"/>
          </a:p>
        </p:txBody>
      </p:sp>
      <p:sp>
        <p:nvSpPr>
          <p:cNvPr id="15" name="TextBox 14">
            <a:extLst>
              <a:ext uri="{FF2B5EF4-FFF2-40B4-BE49-F238E27FC236}">
                <a16:creationId xmlns:a16="http://schemas.microsoft.com/office/drawing/2014/main" id="{E7EFECB9-E224-129B-117E-1F277867F13A}"/>
              </a:ext>
            </a:extLst>
          </p:cNvPr>
          <p:cNvSpPr txBox="1"/>
          <p:nvPr/>
        </p:nvSpPr>
        <p:spPr>
          <a:xfrm>
            <a:off x="407499" y="4625208"/>
            <a:ext cx="10936069" cy="646331"/>
          </a:xfrm>
          <a:prstGeom prst="rect">
            <a:avLst/>
          </a:prstGeom>
          <a:noFill/>
        </p:spPr>
        <p:txBody>
          <a:bodyPr wrap="square" rtlCol="0">
            <a:spAutoFit/>
          </a:bodyPr>
          <a:lstStyle/>
          <a:p>
            <a:r>
              <a:rPr lang="en-US" b="0" i="0" dirty="0">
                <a:solidFill>
                  <a:srgbClr val="151515"/>
                </a:solidFill>
                <a:effectLst/>
                <a:latin typeface="RedHatText"/>
              </a:rPr>
              <a:t>Low-latency garbage collector that works well with very large (up to 16 TB) heaps. Concurrent, single-generation, region-based and compacting. It does not stop the execution of application threads for more than 10ms.</a:t>
            </a:r>
            <a:endParaRPr lang="en-US" dirty="0"/>
          </a:p>
        </p:txBody>
      </p:sp>
      <p:sp>
        <p:nvSpPr>
          <p:cNvPr id="9" name="TextBox 8">
            <a:extLst>
              <a:ext uri="{FF2B5EF4-FFF2-40B4-BE49-F238E27FC236}">
                <a16:creationId xmlns:a16="http://schemas.microsoft.com/office/drawing/2014/main" id="{8B3FBECB-6301-57C2-4735-3A2CC05EFD43}"/>
              </a:ext>
            </a:extLst>
          </p:cNvPr>
          <p:cNvSpPr txBox="1"/>
          <p:nvPr/>
        </p:nvSpPr>
        <p:spPr>
          <a:xfrm>
            <a:off x="417730" y="5624262"/>
            <a:ext cx="3181384" cy="369332"/>
          </a:xfrm>
          <a:prstGeom prst="rect">
            <a:avLst/>
          </a:prstGeom>
          <a:noFill/>
        </p:spPr>
        <p:txBody>
          <a:bodyPr wrap="none" rtlCol="0">
            <a:spAutoFit/>
          </a:bodyPr>
          <a:lstStyle/>
          <a:p>
            <a:r>
              <a:rPr lang="en-US" i="1" dirty="0"/>
              <a:t>… Shenandoah, Epsilon GC, CMS</a:t>
            </a:r>
          </a:p>
        </p:txBody>
      </p:sp>
    </p:spTree>
    <p:extLst>
      <p:ext uri="{BB962C8B-B14F-4D97-AF65-F5344CB8AC3E}">
        <p14:creationId xmlns:p14="http://schemas.microsoft.com/office/powerpoint/2010/main" val="309397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p:bldP spid="10" grpId="0"/>
      <p:bldP spid="11" grpId="0"/>
      <p:bldP spid="13" grpId="0"/>
      <p:bldP spid="15"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 is ZGC?</a:t>
            </a:r>
            <a:endParaRPr lang="en-US" sz="1100" dirty="0"/>
          </a:p>
        </p:txBody>
      </p:sp>
      <p:sp>
        <p:nvSpPr>
          <p:cNvPr id="18" name="TextBox 17">
            <a:extLst>
              <a:ext uri="{FF2B5EF4-FFF2-40B4-BE49-F238E27FC236}">
                <a16:creationId xmlns:a16="http://schemas.microsoft.com/office/drawing/2014/main" id="{0751B6BC-CE23-4170-F6ED-855AED53856D}"/>
              </a:ext>
            </a:extLst>
          </p:cNvPr>
          <p:cNvSpPr txBox="1"/>
          <p:nvPr/>
        </p:nvSpPr>
        <p:spPr>
          <a:xfrm>
            <a:off x="275887" y="2878478"/>
            <a:ext cx="11253786" cy="3170099"/>
          </a:xfrm>
          <a:prstGeom prst="rect">
            <a:avLst/>
          </a:prstGeom>
          <a:noFill/>
        </p:spPr>
        <p:txBody>
          <a:bodyPr wrap="none" rtlCol="0">
            <a:spAutoFit/>
          </a:bodyPr>
          <a:lstStyle/>
          <a:p>
            <a:r>
              <a:rPr lang="en-US" sz="2000" dirty="0"/>
              <a:t>Introduced in JDK 11 as experimental</a:t>
            </a:r>
          </a:p>
          <a:p>
            <a:r>
              <a:rPr lang="en-US" sz="2000" dirty="0"/>
              <a:t>	If you are using JDK 11 on Linux, you can enable it by the following command (not recommended)</a:t>
            </a:r>
          </a:p>
          <a:p>
            <a:r>
              <a:rPr lang="en-US" sz="2000" dirty="0"/>
              <a:t>		</a:t>
            </a:r>
            <a:r>
              <a:rPr lang="en-US" sz="2000" b="1" dirty="0"/>
              <a:t>-XX:+UnlockExperimentalVMOptions -XX:+UseZGC</a:t>
            </a:r>
          </a:p>
          <a:p>
            <a:r>
              <a:rPr lang="en-US" sz="2000" dirty="0"/>
              <a:t>	If you are on Windows – ZGC, as experimental, available starting from JDK 14 </a:t>
            </a:r>
          </a:p>
          <a:p>
            <a:endParaRPr lang="en-US" sz="2000" dirty="0"/>
          </a:p>
          <a:p>
            <a:r>
              <a:rPr lang="en-US" sz="2000" dirty="0"/>
              <a:t>Starting from JDK 15, ZGC in production: </a:t>
            </a:r>
          </a:p>
          <a:p>
            <a:r>
              <a:rPr lang="en-US" sz="2000" dirty="0"/>
              <a:t>	Can be enabled using following argument: </a:t>
            </a:r>
          </a:p>
          <a:p>
            <a:r>
              <a:rPr lang="en-US" sz="2000" dirty="0"/>
              <a:t>		</a:t>
            </a:r>
            <a:r>
              <a:rPr lang="en-US" sz="2000" b="1" dirty="0"/>
              <a:t>-XX:+UseZGC</a:t>
            </a:r>
          </a:p>
          <a:p>
            <a:r>
              <a:rPr lang="en-US" sz="2000" dirty="0"/>
              <a:t>	On MacOS with AArch64 (M1, M2, …) – starting from JDK 17</a:t>
            </a:r>
          </a:p>
          <a:p>
            <a:r>
              <a:rPr lang="en-US" sz="2000" dirty="0"/>
              <a:t>	</a:t>
            </a:r>
            <a:endParaRPr lang="en-US" sz="2400" dirty="0"/>
          </a:p>
        </p:txBody>
      </p:sp>
      <p:sp>
        <p:nvSpPr>
          <p:cNvPr id="3" name="TextBox 2">
            <a:extLst>
              <a:ext uri="{FF2B5EF4-FFF2-40B4-BE49-F238E27FC236}">
                <a16:creationId xmlns:a16="http://schemas.microsoft.com/office/drawing/2014/main" id="{0500264A-97D0-7F2B-0C68-93D5030C1115}"/>
              </a:ext>
            </a:extLst>
          </p:cNvPr>
          <p:cNvSpPr txBox="1"/>
          <p:nvPr/>
        </p:nvSpPr>
        <p:spPr>
          <a:xfrm>
            <a:off x="275887" y="713286"/>
            <a:ext cx="6096000" cy="400110"/>
          </a:xfrm>
          <a:prstGeom prst="rect">
            <a:avLst/>
          </a:prstGeom>
          <a:noFill/>
        </p:spPr>
        <p:txBody>
          <a:bodyPr wrap="square">
            <a:spAutoFit/>
          </a:bodyPr>
          <a:lstStyle/>
          <a:p>
            <a:r>
              <a:rPr lang="en-US" sz="2000" dirty="0"/>
              <a:t>ZGC is just a name</a:t>
            </a:r>
          </a:p>
        </p:txBody>
      </p:sp>
      <p:sp>
        <p:nvSpPr>
          <p:cNvPr id="7" name="TextBox 6">
            <a:extLst>
              <a:ext uri="{FF2B5EF4-FFF2-40B4-BE49-F238E27FC236}">
                <a16:creationId xmlns:a16="http://schemas.microsoft.com/office/drawing/2014/main" id="{5E14D692-3D01-67CE-3332-931EBE878B78}"/>
              </a:ext>
            </a:extLst>
          </p:cNvPr>
          <p:cNvSpPr txBox="1"/>
          <p:nvPr/>
        </p:nvSpPr>
        <p:spPr>
          <a:xfrm>
            <a:off x="5433673" y="1278041"/>
            <a:ext cx="6096000" cy="707886"/>
          </a:xfrm>
          <a:prstGeom prst="rect">
            <a:avLst/>
          </a:prstGeom>
          <a:noFill/>
        </p:spPr>
        <p:txBody>
          <a:bodyPr wrap="square">
            <a:spAutoFit/>
          </a:bodyPr>
          <a:lstStyle/>
          <a:p>
            <a:pPr marL="342900" indent="-342900">
              <a:buFont typeface="Arial" panose="020B0604020202020204" pitchFamily="34" charset="0"/>
              <a:buChar char="•"/>
            </a:pPr>
            <a:r>
              <a:rPr lang="en-US" sz="2000" dirty="0"/>
              <a:t>Region based heap layout </a:t>
            </a:r>
          </a:p>
          <a:p>
            <a:pPr marL="342900" indent="-342900">
              <a:buFont typeface="Arial" panose="020B0604020202020204" pitchFamily="34" charset="0"/>
              <a:buChar char="•"/>
            </a:pPr>
            <a:r>
              <a:rPr lang="en-US" sz="2000" dirty="0"/>
              <a:t>GC pauses mostly for synchronization</a:t>
            </a:r>
          </a:p>
        </p:txBody>
      </p:sp>
      <p:sp>
        <p:nvSpPr>
          <p:cNvPr id="9" name="TextBox 8">
            <a:extLst>
              <a:ext uri="{FF2B5EF4-FFF2-40B4-BE49-F238E27FC236}">
                <a16:creationId xmlns:a16="http://schemas.microsoft.com/office/drawing/2014/main" id="{36DB5093-5C0B-ADCD-F5BE-D8230F1CEF7F}"/>
              </a:ext>
            </a:extLst>
          </p:cNvPr>
          <p:cNvSpPr txBox="1"/>
          <p:nvPr/>
        </p:nvSpPr>
        <p:spPr>
          <a:xfrm>
            <a:off x="275887" y="1278041"/>
            <a:ext cx="3927813" cy="1015663"/>
          </a:xfrm>
          <a:prstGeom prst="rect">
            <a:avLst/>
          </a:prstGeom>
          <a:noFill/>
        </p:spPr>
        <p:txBody>
          <a:bodyPr wrap="square">
            <a:spAutoFit/>
          </a:bodyPr>
          <a:lstStyle/>
          <a:p>
            <a:pPr marL="342900" indent="-342900">
              <a:buFont typeface="Arial" panose="020B0604020202020204" pitchFamily="34" charset="0"/>
              <a:buChar char="•"/>
            </a:pPr>
            <a:r>
              <a:rPr lang="en-US" sz="2000" dirty="0"/>
              <a:t>Sub-millisecond pauses</a:t>
            </a:r>
          </a:p>
          <a:p>
            <a:pPr marL="342900" indent="-342900">
              <a:buFont typeface="Arial" panose="020B0604020202020204" pitchFamily="34" charset="0"/>
              <a:buChar char="•"/>
            </a:pPr>
            <a:r>
              <a:rPr lang="en-US" sz="2000" dirty="0"/>
              <a:t>Scalable to terabyte heaps</a:t>
            </a:r>
          </a:p>
          <a:p>
            <a:pPr marL="342900" indent="-342900">
              <a:buFont typeface="Arial" panose="020B0604020202020204" pitchFamily="34" charset="0"/>
              <a:buChar char="•"/>
            </a:pPr>
            <a:r>
              <a:rPr lang="en-US" sz="2000" dirty="0"/>
              <a:t>Requires minimal tuning</a:t>
            </a:r>
          </a:p>
        </p:txBody>
      </p:sp>
    </p:spTree>
    <p:extLst>
      <p:ext uri="{BB962C8B-B14F-4D97-AF65-F5344CB8AC3E}">
        <p14:creationId xmlns:p14="http://schemas.microsoft.com/office/powerpoint/2010/main" val="78458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pic>
        <p:nvPicPr>
          <p:cNvPr id="3074" name="Picture 2" descr="Throughput">
            <a:extLst>
              <a:ext uri="{FF2B5EF4-FFF2-40B4-BE49-F238E27FC236}">
                <a16:creationId xmlns:a16="http://schemas.microsoft.com/office/drawing/2014/main" id="{9AF5B168-2262-B594-7DB7-8C5018C1F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24" y="813663"/>
            <a:ext cx="8193752" cy="50315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45600C-8FEB-B309-15F9-A9C3E52BBEC6}"/>
              </a:ext>
            </a:extLst>
          </p:cNvPr>
          <p:cNvSpPr txBox="1"/>
          <p:nvPr/>
        </p:nvSpPr>
        <p:spPr>
          <a:xfrm>
            <a:off x="3187109" y="5951654"/>
            <a:ext cx="6097772" cy="307777"/>
          </a:xfrm>
          <a:prstGeom prst="rect">
            <a:avLst/>
          </a:prstGeom>
          <a:noFill/>
        </p:spPr>
        <p:txBody>
          <a:bodyPr wrap="square">
            <a:spAutoFit/>
          </a:bodyPr>
          <a:lstStyle/>
          <a:p>
            <a:pPr algn="ctr"/>
            <a:r>
              <a:rPr lang="en-US" sz="1400" dirty="0">
                <a:hlinkClick r:id="rId4"/>
              </a:rPr>
              <a:t>https://kstefanj.github.io/2021/11/24/gc-progress-8-17.html</a:t>
            </a:r>
            <a:endParaRPr lang="en-US" sz="1400" dirty="0"/>
          </a:p>
        </p:txBody>
      </p:sp>
    </p:spTree>
    <p:extLst>
      <p:ext uri="{BB962C8B-B14F-4D97-AF65-F5344CB8AC3E}">
        <p14:creationId xmlns:p14="http://schemas.microsoft.com/office/powerpoint/2010/main" val="2269244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sp>
        <p:nvSpPr>
          <p:cNvPr id="7" name="TextBox 6">
            <a:extLst>
              <a:ext uri="{FF2B5EF4-FFF2-40B4-BE49-F238E27FC236}">
                <a16:creationId xmlns:a16="http://schemas.microsoft.com/office/drawing/2014/main" id="{3745600C-8FEB-B309-15F9-A9C3E52BBEC6}"/>
              </a:ext>
            </a:extLst>
          </p:cNvPr>
          <p:cNvSpPr txBox="1"/>
          <p:nvPr/>
        </p:nvSpPr>
        <p:spPr>
          <a:xfrm>
            <a:off x="3187109" y="5951654"/>
            <a:ext cx="6097772" cy="307777"/>
          </a:xfrm>
          <a:prstGeom prst="rect">
            <a:avLst/>
          </a:prstGeom>
          <a:noFill/>
        </p:spPr>
        <p:txBody>
          <a:bodyPr wrap="square">
            <a:spAutoFit/>
          </a:bodyPr>
          <a:lstStyle/>
          <a:p>
            <a:pPr algn="ctr"/>
            <a:r>
              <a:rPr lang="en-US" sz="1400" dirty="0">
                <a:hlinkClick r:id="rId3"/>
              </a:rPr>
              <a:t>https://kstefanj.github.io/2021/11/24/gc-progress-8-17.html</a:t>
            </a:r>
            <a:endParaRPr lang="en-US" sz="1400" dirty="0"/>
          </a:p>
        </p:txBody>
      </p:sp>
      <p:pic>
        <p:nvPicPr>
          <p:cNvPr id="4098" name="Picture 2" descr="P99-pause">
            <a:extLst>
              <a:ext uri="{FF2B5EF4-FFF2-40B4-BE49-F238E27FC236}">
                <a16:creationId xmlns:a16="http://schemas.microsoft.com/office/drawing/2014/main" id="{8162352B-70E8-AA86-BA1B-2D19A2363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430" y="735547"/>
            <a:ext cx="870913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59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sp>
        <p:nvSpPr>
          <p:cNvPr id="7" name="TextBox 6">
            <a:extLst>
              <a:ext uri="{FF2B5EF4-FFF2-40B4-BE49-F238E27FC236}">
                <a16:creationId xmlns:a16="http://schemas.microsoft.com/office/drawing/2014/main" id="{3745600C-8FEB-B309-15F9-A9C3E52BBEC6}"/>
              </a:ext>
            </a:extLst>
          </p:cNvPr>
          <p:cNvSpPr txBox="1"/>
          <p:nvPr/>
        </p:nvSpPr>
        <p:spPr>
          <a:xfrm>
            <a:off x="3187109" y="5951654"/>
            <a:ext cx="6097772" cy="307777"/>
          </a:xfrm>
          <a:prstGeom prst="rect">
            <a:avLst/>
          </a:prstGeom>
          <a:noFill/>
        </p:spPr>
        <p:txBody>
          <a:bodyPr wrap="square">
            <a:spAutoFit/>
          </a:bodyPr>
          <a:lstStyle/>
          <a:p>
            <a:pPr algn="ctr"/>
            <a:r>
              <a:rPr lang="en-US" sz="1400" dirty="0">
                <a:hlinkClick r:id="rId3"/>
              </a:rPr>
              <a:t>https://kstefanj.github.io/2021/11/24/gc-progress-8-17.html</a:t>
            </a:r>
            <a:endParaRPr lang="en-US" sz="1400" dirty="0"/>
          </a:p>
        </p:txBody>
      </p:sp>
      <p:pic>
        <p:nvPicPr>
          <p:cNvPr id="5122" name="Picture 2" descr="Footprint">
            <a:extLst>
              <a:ext uri="{FF2B5EF4-FFF2-40B4-BE49-F238E27FC236}">
                <a16:creationId xmlns:a16="http://schemas.microsoft.com/office/drawing/2014/main" id="{56EE8906-2CEF-FDDE-D280-422821C15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8919" y="735547"/>
            <a:ext cx="8234151"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1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0A7821A-C940-AEAA-FE0E-5E7D45110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455119"/>
            <a:ext cx="6251461" cy="278971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p>
        </p:txBody>
      </p:sp>
      <p:sp>
        <p:nvSpPr>
          <p:cNvPr id="4" name="TextBox 3">
            <a:extLst>
              <a:ext uri="{FF2B5EF4-FFF2-40B4-BE49-F238E27FC236}">
                <a16:creationId xmlns:a16="http://schemas.microsoft.com/office/drawing/2014/main" id="{2E1570F7-A2B2-16FA-DABD-9E117F775B35}"/>
              </a:ext>
            </a:extLst>
          </p:cNvPr>
          <p:cNvSpPr txBox="1"/>
          <p:nvPr/>
        </p:nvSpPr>
        <p:spPr>
          <a:xfrm>
            <a:off x="482600" y="4585811"/>
            <a:ext cx="11112500" cy="707886"/>
          </a:xfrm>
          <a:prstGeom prst="rect">
            <a:avLst/>
          </a:prstGeom>
          <a:noFill/>
        </p:spPr>
        <p:txBody>
          <a:bodyPr wrap="square">
            <a:spAutoFit/>
          </a:bodyPr>
          <a:lstStyle/>
          <a:p>
            <a:r>
              <a:rPr lang="en-US" sz="2000" dirty="0"/>
              <a:t>The </a:t>
            </a:r>
            <a:r>
              <a:rPr lang="en-US" sz="2000" i="1" dirty="0"/>
              <a:t>weak generational hypothesis</a:t>
            </a:r>
            <a:r>
              <a:rPr lang="en-US" sz="2000" dirty="0"/>
              <a:t> states that young objects tend to die young, while old objects tend to stick around.</a:t>
            </a:r>
          </a:p>
        </p:txBody>
      </p:sp>
      <p:sp>
        <p:nvSpPr>
          <p:cNvPr id="8" name="TextBox 7">
            <a:extLst>
              <a:ext uri="{FF2B5EF4-FFF2-40B4-BE49-F238E27FC236}">
                <a16:creationId xmlns:a16="http://schemas.microsoft.com/office/drawing/2014/main" id="{5E6F6363-9BC3-CB30-0A69-EC5ED0B7D88A}"/>
              </a:ext>
            </a:extLst>
          </p:cNvPr>
          <p:cNvSpPr txBox="1"/>
          <p:nvPr/>
        </p:nvSpPr>
        <p:spPr>
          <a:xfrm>
            <a:off x="482600" y="736682"/>
            <a:ext cx="5613400" cy="707886"/>
          </a:xfrm>
          <a:prstGeom prst="rect">
            <a:avLst/>
          </a:prstGeom>
          <a:noFill/>
        </p:spPr>
        <p:txBody>
          <a:bodyPr wrap="square" rtlCol="0">
            <a:spAutoFit/>
          </a:bodyPr>
          <a:lstStyle/>
          <a:p>
            <a:r>
              <a:rPr lang="en-US" sz="2000" dirty="0"/>
              <a:t>Serial GC, Parallel GC, CMS (deprecated) splits heap into two regions:</a:t>
            </a:r>
          </a:p>
        </p:txBody>
      </p:sp>
      <p:pic>
        <p:nvPicPr>
          <p:cNvPr id="6148" name="Picture 4">
            <a:extLst>
              <a:ext uri="{FF2B5EF4-FFF2-40B4-BE49-F238E27FC236}">
                <a16:creationId xmlns:a16="http://schemas.microsoft.com/office/drawing/2014/main" id="{6A9F34D6-CB26-81B7-1B65-728223BAF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818" y="1755018"/>
            <a:ext cx="4652363" cy="24483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3021C5-B7F0-4EEE-B70D-FB15157D26E5}"/>
              </a:ext>
            </a:extLst>
          </p:cNvPr>
          <p:cNvSpPr txBox="1"/>
          <p:nvPr/>
        </p:nvSpPr>
        <p:spPr>
          <a:xfrm>
            <a:off x="6337300" y="747233"/>
            <a:ext cx="5613400" cy="707886"/>
          </a:xfrm>
          <a:prstGeom prst="rect">
            <a:avLst/>
          </a:prstGeom>
          <a:noFill/>
        </p:spPr>
        <p:txBody>
          <a:bodyPr wrap="square" rtlCol="0">
            <a:spAutoFit/>
          </a:bodyPr>
          <a:lstStyle/>
          <a:p>
            <a:r>
              <a:rPr lang="en-US" sz="2000" dirty="0"/>
              <a:t>G1 GC splits heap into a few smaller regions (max 2048):</a:t>
            </a:r>
          </a:p>
        </p:txBody>
      </p:sp>
    </p:spTree>
    <p:extLst>
      <p:ext uri="{BB962C8B-B14F-4D97-AF65-F5344CB8AC3E}">
        <p14:creationId xmlns:p14="http://schemas.microsoft.com/office/powerpoint/2010/main" val="265969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439</a:t>
            </a:r>
            <a:br>
              <a:rPr lang="en-GB" b="1" dirty="0"/>
            </a:br>
            <a:r>
              <a:rPr lang="fr-FR" sz="2700" b="1" i="0" dirty="0">
                <a:solidFill>
                  <a:srgbClr val="000000"/>
                </a:solidFill>
                <a:effectLst/>
                <a:latin typeface="DejaVu Sans"/>
              </a:rPr>
              <a:t>Generational ZGC</a:t>
            </a: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21</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46</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166100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439: Generational ZGC</a:t>
            </a:r>
            <a:endParaRPr lang="en-US" sz="1100" dirty="0"/>
          </a:p>
        </p:txBody>
      </p:sp>
      <p:sp>
        <p:nvSpPr>
          <p:cNvPr id="10" name="TextBox 9">
            <a:extLst>
              <a:ext uri="{FF2B5EF4-FFF2-40B4-BE49-F238E27FC236}">
                <a16:creationId xmlns:a16="http://schemas.microsoft.com/office/drawing/2014/main" id="{86F48056-7C0A-98A1-00B0-78D314D6E6D9}"/>
              </a:ext>
            </a:extLst>
          </p:cNvPr>
          <p:cNvSpPr txBox="1"/>
          <p:nvPr/>
        </p:nvSpPr>
        <p:spPr>
          <a:xfrm>
            <a:off x="342900" y="1478661"/>
            <a:ext cx="11455400" cy="707886"/>
          </a:xfrm>
          <a:prstGeom prst="rect">
            <a:avLst/>
          </a:prstGeom>
          <a:noFill/>
        </p:spPr>
        <p:txBody>
          <a:bodyPr wrap="square">
            <a:spAutoFit/>
          </a:bodyPr>
          <a:lstStyle/>
          <a:p>
            <a:r>
              <a:rPr lang="en-US" sz="2000" dirty="0"/>
              <a:t>Starting with JDK 21, and in addition to single-generation, multi-generation support is now also available in ZGC.</a:t>
            </a:r>
          </a:p>
        </p:txBody>
      </p:sp>
      <p:sp>
        <p:nvSpPr>
          <p:cNvPr id="13" name="TextBox 12">
            <a:extLst>
              <a:ext uri="{FF2B5EF4-FFF2-40B4-BE49-F238E27FC236}">
                <a16:creationId xmlns:a16="http://schemas.microsoft.com/office/drawing/2014/main" id="{2B9C2907-ECC5-2231-3360-A1862A8796F2}"/>
              </a:ext>
            </a:extLst>
          </p:cNvPr>
          <p:cNvSpPr txBox="1"/>
          <p:nvPr/>
        </p:nvSpPr>
        <p:spPr>
          <a:xfrm>
            <a:off x="342900" y="818783"/>
            <a:ext cx="10198100" cy="400110"/>
          </a:xfrm>
          <a:prstGeom prst="rect">
            <a:avLst/>
          </a:prstGeom>
          <a:noFill/>
        </p:spPr>
        <p:txBody>
          <a:bodyPr wrap="square">
            <a:spAutoFit/>
          </a:bodyPr>
          <a:lstStyle/>
          <a:p>
            <a:r>
              <a:rPr lang="en-US" sz="2000" dirty="0"/>
              <a:t>ZGC was initially released as a single-generation garbage collector. </a:t>
            </a:r>
          </a:p>
        </p:txBody>
      </p:sp>
      <p:sp>
        <p:nvSpPr>
          <p:cNvPr id="15" name="TextBox 14">
            <a:extLst>
              <a:ext uri="{FF2B5EF4-FFF2-40B4-BE49-F238E27FC236}">
                <a16:creationId xmlns:a16="http://schemas.microsoft.com/office/drawing/2014/main" id="{5A54FADA-84B0-D352-C62E-3F23AF10AF1F}"/>
              </a:ext>
            </a:extLst>
          </p:cNvPr>
          <p:cNvSpPr txBox="1"/>
          <p:nvPr/>
        </p:nvSpPr>
        <p:spPr>
          <a:xfrm>
            <a:off x="342900" y="2446315"/>
            <a:ext cx="10922000" cy="707886"/>
          </a:xfrm>
          <a:prstGeom prst="rect">
            <a:avLst/>
          </a:prstGeom>
          <a:noFill/>
        </p:spPr>
        <p:txBody>
          <a:bodyPr wrap="square">
            <a:spAutoFit/>
          </a:bodyPr>
          <a:lstStyle/>
          <a:p>
            <a:r>
              <a:rPr lang="en-US" sz="2000" dirty="0"/>
              <a:t>Generations are not enabled by default, so you need a special argument:</a:t>
            </a:r>
          </a:p>
          <a:p>
            <a:r>
              <a:rPr lang="en-US" sz="2000" dirty="0"/>
              <a:t>	</a:t>
            </a:r>
            <a:r>
              <a:rPr lang="en-US" sz="2000" b="1" dirty="0"/>
              <a:t>-XX:+</a:t>
            </a:r>
            <a:r>
              <a:rPr lang="en-US" sz="2000" b="1" dirty="0" err="1"/>
              <a:t>UseZGC</a:t>
            </a:r>
            <a:r>
              <a:rPr lang="en-US" sz="2000" b="1" dirty="0"/>
              <a:t> -XX:+</a:t>
            </a:r>
            <a:r>
              <a:rPr lang="en-US" sz="2000" b="1" dirty="0" err="1"/>
              <a:t>ZGenerational</a:t>
            </a:r>
            <a:endParaRPr lang="en-US" sz="2000" b="1" dirty="0"/>
          </a:p>
        </p:txBody>
      </p:sp>
      <p:sp>
        <p:nvSpPr>
          <p:cNvPr id="17" name="TextBox 16">
            <a:extLst>
              <a:ext uri="{FF2B5EF4-FFF2-40B4-BE49-F238E27FC236}">
                <a16:creationId xmlns:a16="http://schemas.microsoft.com/office/drawing/2014/main" id="{2EDF9279-07B8-0D0A-08D1-ACF691D0074D}"/>
              </a:ext>
            </a:extLst>
          </p:cNvPr>
          <p:cNvSpPr txBox="1"/>
          <p:nvPr/>
        </p:nvSpPr>
        <p:spPr>
          <a:xfrm>
            <a:off x="339871" y="3437100"/>
            <a:ext cx="2937022" cy="400110"/>
          </a:xfrm>
          <a:prstGeom prst="rect">
            <a:avLst/>
          </a:prstGeom>
          <a:noFill/>
        </p:spPr>
        <p:txBody>
          <a:bodyPr wrap="none" rtlCol="0">
            <a:spAutoFit/>
          </a:bodyPr>
          <a:lstStyle/>
          <a:p>
            <a:r>
              <a:rPr lang="en-US" sz="2000" b="1" dirty="0"/>
              <a:t>Hazelcast JET benchmarks</a:t>
            </a:r>
          </a:p>
        </p:txBody>
      </p:sp>
      <p:graphicFrame>
        <p:nvGraphicFramePr>
          <p:cNvPr id="18" name="Table 18">
            <a:extLst>
              <a:ext uri="{FF2B5EF4-FFF2-40B4-BE49-F238E27FC236}">
                <a16:creationId xmlns:a16="http://schemas.microsoft.com/office/drawing/2014/main" id="{B1377359-9001-6589-B347-3BCB5FDDDBB1}"/>
              </a:ext>
            </a:extLst>
          </p:cNvPr>
          <p:cNvGraphicFramePr>
            <a:graphicFrameLocks noGrp="1"/>
          </p:cNvGraphicFramePr>
          <p:nvPr>
            <p:extLst>
              <p:ext uri="{D42A27DB-BD31-4B8C-83A1-F6EECF244321}">
                <p14:modId xmlns:p14="http://schemas.microsoft.com/office/powerpoint/2010/main" val="127079172"/>
              </p:ext>
            </p:extLst>
          </p:nvPr>
        </p:nvGraphicFramePr>
        <p:xfrm>
          <a:off x="339871" y="3916091"/>
          <a:ext cx="5616086" cy="1381760"/>
        </p:xfrm>
        <a:graphic>
          <a:graphicData uri="http://schemas.openxmlformats.org/drawingml/2006/table">
            <a:tbl>
              <a:tblPr firstRow="1" bandRow="1">
                <a:tableStyleId>{5C22544A-7EE6-4342-B048-85BDC9FD1C3A}</a:tableStyleId>
              </a:tblPr>
              <a:tblGrid>
                <a:gridCol w="1107928">
                  <a:extLst>
                    <a:ext uri="{9D8B030D-6E8A-4147-A177-3AD203B41FA5}">
                      <a16:colId xmlns:a16="http://schemas.microsoft.com/office/drawing/2014/main" val="3541064774"/>
                    </a:ext>
                  </a:extLst>
                </a:gridCol>
                <a:gridCol w="1085336">
                  <a:extLst>
                    <a:ext uri="{9D8B030D-6E8A-4147-A177-3AD203B41FA5}">
                      <a16:colId xmlns:a16="http://schemas.microsoft.com/office/drawing/2014/main" val="3185807842"/>
                    </a:ext>
                  </a:extLst>
                </a:gridCol>
                <a:gridCol w="1734064">
                  <a:extLst>
                    <a:ext uri="{9D8B030D-6E8A-4147-A177-3AD203B41FA5}">
                      <a16:colId xmlns:a16="http://schemas.microsoft.com/office/drawing/2014/main" val="4147315123"/>
                    </a:ext>
                  </a:extLst>
                </a:gridCol>
                <a:gridCol w="1688758">
                  <a:extLst>
                    <a:ext uri="{9D8B030D-6E8A-4147-A177-3AD203B41FA5}">
                      <a16:colId xmlns:a16="http://schemas.microsoft.com/office/drawing/2014/main" val="333075064"/>
                    </a:ext>
                  </a:extLst>
                </a:gridCol>
              </a:tblGrid>
              <a:tr h="370840">
                <a:tc>
                  <a:txBody>
                    <a:bodyPr/>
                    <a:lstStyle/>
                    <a:p>
                      <a:endParaRPr lang="en-US" dirty="0"/>
                    </a:p>
                  </a:txBody>
                  <a:tcPr/>
                </a:tc>
                <a:tc>
                  <a:txBody>
                    <a:bodyPr/>
                    <a:lstStyle/>
                    <a:p>
                      <a:pPr algn="ctr"/>
                      <a:r>
                        <a:rPr lang="en-US" dirty="0"/>
                        <a:t>JDK 20</a:t>
                      </a:r>
                    </a:p>
                  </a:txBody>
                  <a:tcPr/>
                </a:tc>
                <a:tc>
                  <a:txBody>
                    <a:bodyPr/>
                    <a:lstStyle/>
                    <a:p>
                      <a:pPr algn="ctr"/>
                      <a:r>
                        <a:rPr lang="en-US" dirty="0"/>
                        <a:t>JDK 21 – Single generation</a:t>
                      </a:r>
                    </a:p>
                  </a:txBody>
                  <a:tcPr/>
                </a:tc>
                <a:tc>
                  <a:txBody>
                    <a:bodyPr/>
                    <a:lstStyle/>
                    <a:p>
                      <a:pPr algn="ctr"/>
                      <a:r>
                        <a:rPr lang="en-US" dirty="0"/>
                        <a:t>JDK 21 – Multi generational</a:t>
                      </a:r>
                    </a:p>
                  </a:txBody>
                  <a:tcPr/>
                </a:tc>
                <a:extLst>
                  <a:ext uri="{0D108BD9-81ED-4DB2-BD59-A6C34878D82A}">
                    <a16:rowId xmlns:a16="http://schemas.microsoft.com/office/drawing/2014/main" val="2891030856"/>
                  </a:ext>
                </a:extLst>
              </a:tr>
              <a:tr h="370840">
                <a:tc>
                  <a:txBody>
                    <a:bodyPr/>
                    <a:lstStyle/>
                    <a:p>
                      <a:pPr algn="ctr"/>
                      <a:r>
                        <a:rPr lang="en-US" b="1" dirty="0">
                          <a:solidFill>
                            <a:schemeClr val="bg1"/>
                          </a:solidFill>
                        </a:rPr>
                        <a:t>Average</a:t>
                      </a:r>
                    </a:p>
                  </a:txBody>
                  <a:tcPr>
                    <a:solidFill>
                      <a:schemeClr val="accent1"/>
                    </a:solidFill>
                  </a:tcPr>
                </a:tc>
                <a:tc>
                  <a:txBody>
                    <a:bodyPr/>
                    <a:lstStyle/>
                    <a:p>
                      <a:pPr algn="ctr"/>
                      <a:r>
                        <a:rPr lang="en-US" dirty="0"/>
                        <a:t>20 </a:t>
                      </a:r>
                      <a:r>
                        <a:rPr lang="en-US" sz="1800" b="0" i="0" kern="1200" dirty="0">
                          <a:solidFill>
                            <a:schemeClr val="dk1"/>
                          </a:solidFill>
                          <a:effectLst/>
                          <a:latin typeface="+mn-lt"/>
                          <a:ea typeface="+mn-ea"/>
                          <a:cs typeface="+mn-cs"/>
                        </a:rPr>
                        <a:t>µs</a:t>
                      </a:r>
                      <a:endParaRPr lang="en-US" dirty="0"/>
                    </a:p>
                  </a:txBody>
                  <a:tcPr/>
                </a:tc>
                <a:tc>
                  <a:txBody>
                    <a:bodyPr/>
                    <a:lstStyle/>
                    <a:p>
                      <a:pPr algn="ctr"/>
                      <a:r>
                        <a:rPr lang="en-US" dirty="0"/>
                        <a:t>21 </a:t>
                      </a:r>
                      <a:r>
                        <a:rPr lang="en-US" sz="1800" b="0" i="0" kern="1200" dirty="0">
                          <a:solidFill>
                            <a:schemeClr val="dk1"/>
                          </a:solidFill>
                          <a:effectLst/>
                          <a:latin typeface="+mn-lt"/>
                          <a:ea typeface="+mn-ea"/>
                          <a:cs typeface="+mn-cs"/>
                        </a:rPr>
                        <a:t>µs</a:t>
                      </a:r>
                      <a:endParaRPr lang="en-US" dirty="0"/>
                    </a:p>
                  </a:txBody>
                  <a:tcPr/>
                </a:tc>
                <a:tc>
                  <a:txBody>
                    <a:bodyPr/>
                    <a:lstStyle/>
                    <a:p>
                      <a:pPr algn="ctr"/>
                      <a:r>
                        <a:rPr lang="en-US" dirty="0"/>
                        <a:t>35 </a:t>
                      </a:r>
                      <a:r>
                        <a:rPr lang="en-US" sz="1800" b="0" i="0" kern="1200" dirty="0">
                          <a:solidFill>
                            <a:schemeClr val="dk1"/>
                          </a:solidFill>
                          <a:effectLst/>
                          <a:latin typeface="+mn-lt"/>
                          <a:ea typeface="+mn-ea"/>
                          <a:cs typeface="+mn-cs"/>
                        </a:rPr>
                        <a:t>µs</a:t>
                      </a:r>
                      <a:endParaRPr lang="en-US" dirty="0"/>
                    </a:p>
                  </a:txBody>
                  <a:tcPr/>
                </a:tc>
                <a:extLst>
                  <a:ext uri="{0D108BD9-81ED-4DB2-BD59-A6C34878D82A}">
                    <a16:rowId xmlns:a16="http://schemas.microsoft.com/office/drawing/2014/main" val="2528173015"/>
                  </a:ext>
                </a:extLst>
              </a:tr>
              <a:tr h="370840">
                <a:tc>
                  <a:txBody>
                    <a:bodyPr/>
                    <a:lstStyle/>
                    <a:p>
                      <a:pPr algn="ctr"/>
                      <a:r>
                        <a:rPr lang="en-US" b="1" dirty="0">
                          <a:solidFill>
                            <a:schemeClr val="bg1"/>
                          </a:solidFill>
                        </a:rPr>
                        <a:t>Max</a:t>
                      </a:r>
                    </a:p>
                  </a:txBody>
                  <a:tcPr>
                    <a:solidFill>
                      <a:schemeClr val="accent1"/>
                    </a:solidFill>
                  </a:tcPr>
                </a:tc>
                <a:tc>
                  <a:txBody>
                    <a:bodyPr/>
                    <a:lstStyle/>
                    <a:p>
                      <a:pPr algn="ctr"/>
                      <a:r>
                        <a:rPr lang="en-US" dirty="0"/>
                        <a:t>330 </a:t>
                      </a:r>
                      <a:r>
                        <a:rPr lang="en-US" sz="1800" b="0" i="0" kern="1200" dirty="0">
                          <a:solidFill>
                            <a:schemeClr val="dk1"/>
                          </a:solidFill>
                          <a:effectLst/>
                          <a:latin typeface="+mn-lt"/>
                          <a:ea typeface="+mn-ea"/>
                          <a:cs typeface="+mn-cs"/>
                        </a:rPr>
                        <a:t>µs</a:t>
                      </a:r>
                      <a:endParaRPr lang="en-US" dirty="0"/>
                    </a:p>
                  </a:txBody>
                  <a:tcPr/>
                </a:tc>
                <a:tc>
                  <a:txBody>
                    <a:bodyPr/>
                    <a:lstStyle/>
                    <a:p>
                      <a:pPr algn="ctr"/>
                      <a:r>
                        <a:rPr lang="en-US" dirty="0"/>
                        <a:t>390 </a:t>
                      </a:r>
                      <a:r>
                        <a:rPr lang="en-US" sz="1800" b="0" i="0" kern="1200" dirty="0">
                          <a:solidFill>
                            <a:schemeClr val="dk1"/>
                          </a:solidFill>
                          <a:effectLst/>
                          <a:latin typeface="+mn-lt"/>
                          <a:ea typeface="+mn-ea"/>
                          <a:cs typeface="+mn-cs"/>
                        </a:rPr>
                        <a:t>µs</a:t>
                      </a:r>
                      <a:endParaRPr lang="en-US" dirty="0"/>
                    </a:p>
                  </a:txBody>
                  <a:tcPr/>
                </a:tc>
                <a:tc>
                  <a:txBody>
                    <a:bodyPr/>
                    <a:lstStyle/>
                    <a:p>
                      <a:pPr algn="ctr"/>
                      <a:r>
                        <a:rPr lang="en-US" dirty="0"/>
                        <a:t>190 </a:t>
                      </a:r>
                      <a:r>
                        <a:rPr lang="en-US" sz="1800" b="0" i="0" kern="1200" dirty="0">
                          <a:solidFill>
                            <a:schemeClr val="dk1"/>
                          </a:solidFill>
                          <a:effectLst/>
                          <a:latin typeface="+mn-lt"/>
                          <a:ea typeface="+mn-ea"/>
                          <a:cs typeface="+mn-cs"/>
                        </a:rPr>
                        <a:t>µs</a:t>
                      </a:r>
                      <a:endParaRPr lang="en-US" dirty="0"/>
                    </a:p>
                  </a:txBody>
                  <a:tcPr/>
                </a:tc>
                <a:extLst>
                  <a:ext uri="{0D108BD9-81ED-4DB2-BD59-A6C34878D82A}">
                    <a16:rowId xmlns:a16="http://schemas.microsoft.com/office/drawing/2014/main" val="2170771460"/>
                  </a:ext>
                </a:extLst>
              </a:tr>
            </a:tbl>
          </a:graphicData>
        </a:graphic>
      </p:graphicFrame>
      <p:sp>
        <p:nvSpPr>
          <p:cNvPr id="20" name="TextBox 19">
            <a:extLst>
              <a:ext uri="{FF2B5EF4-FFF2-40B4-BE49-F238E27FC236}">
                <a16:creationId xmlns:a16="http://schemas.microsoft.com/office/drawing/2014/main" id="{EEDF8767-8F53-8C70-3C64-E5172317CC26}"/>
              </a:ext>
            </a:extLst>
          </p:cNvPr>
          <p:cNvSpPr txBox="1"/>
          <p:nvPr/>
        </p:nvSpPr>
        <p:spPr>
          <a:xfrm>
            <a:off x="6150120" y="3800920"/>
            <a:ext cx="5702009" cy="2308324"/>
          </a:xfrm>
          <a:prstGeom prst="rect">
            <a:avLst/>
          </a:prstGeom>
          <a:noFill/>
        </p:spPr>
        <p:txBody>
          <a:bodyPr wrap="square">
            <a:spAutoFit/>
          </a:bodyPr>
          <a:lstStyle/>
          <a:p>
            <a:r>
              <a:rPr lang="en-US" i="1" dirty="0"/>
              <a:t>“For the benchmark, the peek native footprint is roughly </a:t>
            </a:r>
            <a:r>
              <a:rPr lang="en-US" b="1" i="1" dirty="0"/>
              <a:t>350M (for a 4G heap) with Generational ZGC</a:t>
            </a:r>
            <a:r>
              <a:rPr lang="en-US" i="1" dirty="0"/>
              <a:t> compared to </a:t>
            </a:r>
            <a:r>
              <a:rPr lang="en-US" b="1" i="1" dirty="0"/>
              <a:t>250M for legacy ZGC</a:t>
            </a:r>
            <a:r>
              <a:rPr lang="en-US" i="1" dirty="0"/>
              <a:t>. This increase is not too bad given the other performance gains and if we compare it to G1, which also is generational, the difference in this use case is small. G1 has a peak native memory usage around 325M.”</a:t>
            </a:r>
          </a:p>
          <a:p>
            <a:endParaRPr lang="en-US" i="1" dirty="0"/>
          </a:p>
          <a:p>
            <a:r>
              <a:rPr lang="en-US" i="1" dirty="0"/>
              <a:t>		</a:t>
            </a:r>
            <a:r>
              <a:rPr lang="en-US" dirty="0"/>
              <a:t>Stefan Johanson, Oracle JDK Engineer</a:t>
            </a:r>
          </a:p>
        </p:txBody>
      </p:sp>
    </p:spTree>
    <p:extLst>
      <p:ext uri="{BB962C8B-B14F-4D97-AF65-F5344CB8AC3E}">
        <p14:creationId xmlns:p14="http://schemas.microsoft.com/office/powerpoint/2010/main" val="429409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46547" y="1165299"/>
            <a:ext cx="872482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0982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85"/>
                <a:ext cx="466920" cy="564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56790EC-4FC9-39B5-8A84-BE5B322B3D95}"/>
                  </a:ext>
                </a:extLst>
              </p14:cNvPr>
              <p14:cNvContentPartPr/>
              <p14:nvPr/>
            </p14:nvContentPartPr>
            <p14:xfrm>
              <a:off x="1679827" y="2185359"/>
              <a:ext cx="554040" cy="319680"/>
            </p14:xfrm>
          </p:contentPart>
        </mc:Choice>
        <mc:Fallback xmlns="">
          <p:pic>
            <p:nvPicPr>
              <p:cNvPr id="3" name="Ink 2">
                <a:extLst>
                  <a:ext uri="{FF2B5EF4-FFF2-40B4-BE49-F238E27FC236}">
                    <a16:creationId xmlns:a16="http://schemas.microsoft.com/office/drawing/2014/main" id="{056790EC-4FC9-39B5-8A84-BE5B322B3D95}"/>
                  </a:ext>
                </a:extLst>
              </p:cNvPr>
              <p:cNvPicPr/>
              <p:nvPr/>
            </p:nvPicPr>
            <p:blipFill>
              <a:blip r:embed="rId8"/>
              <a:stretch>
                <a:fillRect/>
              </a:stretch>
            </p:blipFill>
            <p:spPr>
              <a:xfrm>
                <a:off x="1643827" y="2149359"/>
                <a:ext cx="625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ABB4BE8-E16D-67C6-0509-F95B2704C4A6}"/>
                  </a:ext>
                </a:extLst>
              </p14:cNvPr>
              <p14:cNvContentPartPr/>
              <p14:nvPr/>
            </p14:nvContentPartPr>
            <p14:xfrm>
              <a:off x="1765147" y="2569119"/>
              <a:ext cx="541800" cy="389160"/>
            </p14:xfrm>
          </p:contentPart>
        </mc:Choice>
        <mc:Fallback xmlns="">
          <p:pic>
            <p:nvPicPr>
              <p:cNvPr id="15" name="Ink 14">
                <a:extLst>
                  <a:ext uri="{FF2B5EF4-FFF2-40B4-BE49-F238E27FC236}">
                    <a16:creationId xmlns:a16="http://schemas.microsoft.com/office/drawing/2014/main" id="{CABB4BE8-E16D-67C6-0509-F95B2704C4A6}"/>
                  </a:ext>
                </a:extLst>
              </p:cNvPr>
              <p:cNvPicPr/>
              <p:nvPr/>
            </p:nvPicPr>
            <p:blipFill>
              <a:blip r:embed="rId10"/>
              <a:stretch>
                <a:fillRect/>
              </a:stretch>
            </p:blipFill>
            <p:spPr>
              <a:xfrm>
                <a:off x="1729147" y="2533119"/>
                <a:ext cx="613440" cy="460800"/>
              </a:xfrm>
              <a:prstGeom prst="rect">
                <a:avLst/>
              </a:prstGeom>
            </p:spPr>
          </p:pic>
        </mc:Fallback>
      </mc:AlternateContent>
      <p:grpSp>
        <p:nvGrpSpPr>
          <p:cNvPr id="14" name="Group 13">
            <a:extLst>
              <a:ext uri="{FF2B5EF4-FFF2-40B4-BE49-F238E27FC236}">
                <a16:creationId xmlns:a16="http://schemas.microsoft.com/office/drawing/2014/main" id="{7B5FA3C0-B3D5-DEBB-B905-DF5EE1F3ED4A}"/>
              </a:ext>
            </a:extLst>
          </p:cNvPr>
          <p:cNvGrpSpPr/>
          <p:nvPr/>
        </p:nvGrpSpPr>
        <p:grpSpPr>
          <a:xfrm>
            <a:off x="1679827" y="3763599"/>
            <a:ext cx="533160" cy="236880"/>
            <a:chOff x="1679827" y="3763599"/>
            <a:chExt cx="533160" cy="236880"/>
          </a:xfrm>
        </p:grpSpPr>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38D1E9E-1D52-8B80-778D-0F30F2C59032}"/>
                    </a:ext>
                  </a:extLst>
                </p14:cNvPr>
                <p14:cNvContentPartPr/>
                <p14:nvPr/>
              </p14:nvContentPartPr>
              <p14:xfrm>
                <a:off x="1679827" y="3874119"/>
                <a:ext cx="482760" cy="17640"/>
              </p14:xfrm>
            </p:contentPart>
          </mc:Choice>
          <mc:Fallback xmlns="">
            <p:pic>
              <p:nvPicPr>
                <p:cNvPr id="7" name="Ink 6">
                  <a:extLst>
                    <a:ext uri="{FF2B5EF4-FFF2-40B4-BE49-F238E27FC236}">
                      <a16:creationId xmlns:a16="http://schemas.microsoft.com/office/drawing/2014/main" id="{938D1E9E-1D52-8B80-778D-0F30F2C59032}"/>
                    </a:ext>
                  </a:extLst>
                </p:cNvPr>
                <p:cNvPicPr/>
                <p:nvPr/>
              </p:nvPicPr>
              <p:blipFill>
                <a:blip r:embed="rId12"/>
                <a:stretch>
                  <a:fillRect/>
                </a:stretch>
              </p:blipFill>
              <p:spPr>
                <a:xfrm>
                  <a:off x="1644187" y="3838479"/>
                  <a:ext cx="5544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B50DBF70-1FC5-AA48-50E5-DEF900F43898}"/>
                    </a:ext>
                  </a:extLst>
                </p14:cNvPr>
                <p14:cNvContentPartPr/>
                <p14:nvPr/>
              </p14:nvContentPartPr>
              <p14:xfrm>
                <a:off x="1924267" y="3763599"/>
                <a:ext cx="288720" cy="236880"/>
              </p14:xfrm>
            </p:contentPart>
          </mc:Choice>
          <mc:Fallback xmlns="">
            <p:pic>
              <p:nvPicPr>
                <p:cNvPr id="8" name="Ink 7">
                  <a:extLst>
                    <a:ext uri="{FF2B5EF4-FFF2-40B4-BE49-F238E27FC236}">
                      <a16:creationId xmlns:a16="http://schemas.microsoft.com/office/drawing/2014/main" id="{B50DBF70-1FC5-AA48-50E5-DEF900F43898}"/>
                    </a:ext>
                  </a:extLst>
                </p:cNvPr>
                <p:cNvPicPr/>
                <p:nvPr/>
              </p:nvPicPr>
              <p:blipFill>
                <a:blip r:embed="rId14"/>
                <a:stretch>
                  <a:fillRect/>
                </a:stretch>
              </p:blipFill>
              <p:spPr>
                <a:xfrm>
                  <a:off x="1888267" y="3727959"/>
                  <a:ext cx="3603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938F03B5-E79D-A5C5-C686-4572CAB55E99}"/>
                  </a:ext>
                </a:extLst>
              </p14:cNvPr>
              <p14:cNvContentPartPr/>
              <p14:nvPr/>
            </p14:nvContentPartPr>
            <p14:xfrm>
              <a:off x="1860547" y="3047919"/>
              <a:ext cx="486000" cy="600120"/>
            </p14:xfrm>
          </p:contentPart>
        </mc:Choice>
        <mc:Fallback xmlns="">
          <p:pic>
            <p:nvPicPr>
              <p:cNvPr id="16" name="Ink 15">
                <a:extLst>
                  <a:ext uri="{FF2B5EF4-FFF2-40B4-BE49-F238E27FC236}">
                    <a16:creationId xmlns:a16="http://schemas.microsoft.com/office/drawing/2014/main" id="{938F03B5-E79D-A5C5-C686-4572CAB55E99}"/>
                  </a:ext>
                </a:extLst>
              </p:cNvPr>
              <p:cNvPicPr/>
              <p:nvPr/>
            </p:nvPicPr>
            <p:blipFill>
              <a:blip r:embed="rId16"/>
              <a:stretch>
                <a:fillRect/>
              </a:stretch>
            </p:blipFill>
            <p:spPr>
              <a:xfrm>
                <a:off x="1824907" y="3011919"/>
                <a:ext cx="557640" cy="671760"/>
              </a:xfrm>
              <a:prstGeom prst="rect">
                <a:avLst/>
              </a:prstGeom>
            </p:spPr>
          </p:pic>
        </mc:Fallback>
      </mc:AlternateContent>
    </p:spTree>
    <p:extLst>
      <p:ext uri="{BB962C8B-B14F-4D97-AF65-F5344CB8AC3E}">
        <p14:creationId xmlns:p14="http://schemas.microsoft.com/office/powerpoint/2010/main" val="1219689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49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440: Record patterns</a:t>
            </a:r>
          </a:p>
        </p:txBody>
      </p:sp>
      <p:pic>
        <p:nvPicPr>
          <p:cNvPr id="8" name="Picture 7">
            <a:extLst>
              <a:ext uri="{FF2B5EF4-FFF2-40B4-BE49-F238E27FC236}">
                <a16:creationId xmlns:a16="http://schemas.microsoft.com/office/drawing/2014/main" id="{E8F7ACD4-FB0C-2B7F-9BB1-3782DAD326BB}"/>
              </a:ext>
            </a:extLst>
          </p:cNvPr>
          <p:cNvPicPr>
            <a:picLocks noChangeAspect="1"/>
          </p:cNvPicPr>
          <p:nvPr/>
        </p:nvPicPr>
        <p:blipFill>
          <a:blip r:embed="rId3"/>
          <a:stretch>
            <a:fillRect/>
          </a:stretch>
        </p:blipFill>
        <p:spPr>
          <a:xfrm>
            <a:off x="923628" y="2022494"/>
            <a:ext cx="3310634" cy="2434856"/>
          </a:xfrm>
          <a:prstGeom prst="rect">
            <a:avLst/>
          </a:prstGeom>
        </p:spPr>
      </p:pic>
      <p:pic>
        <p:nvPicPr>
          <p:cNvPr id="20" name="Picture 19">
            <a:extLst>
              <a:ext uri="{FF2B5EF4-FFF2-40B4-BE49-F238E27FC236}">
                <a16:creationId xmlns:a16="http://schemas.microsoft.com/office/drawing/2014/main" id="{39DDD062-E01F-B8AC-3ACB-CF7BFE8DFB67}"/>
              </a:ext>
            </a:extLst>
          </p:cNvPr>
          <p:cNvPicPr>
            <a:picLocks noChangeAspect="1"/>
          </p:cNvPicPr>
          <p:nvPr/>
        </p:nvPicPr>
        <p:blipFill>
          <a:blip r:embed="rId4"/>
          <a:stretch>
            <a:fillRect/>
          </a:stretch>
        </p:blipFill>
        <p:spPr>
          <a:xfrm>
            <a:off x="5713795" y="994144"/>
            <a:ext cx="5793610" cy="2434856"/>
          </a:xfrm>
          <a:prstGeom prst="rect">
            <a:avLst/>
          </a:prstGeom>
        </p:spPr>
      </p:pic>
      <p:pic>
        <p:nvPicPr>
          <p:cNvPr id="22" name="Picture 21">
            <a:extLst>
              <a:ext uri="{FF2B5EF4-FFF2-40B4-BE49-F238E27FC236}">
                <a16:creationId xmlns:a16="http://schemas.microsoft.com/office/drawing/2014/main" id="{F7CB64A4-96A1-632F-C238-8223D2DC531C}"/>
              </a:ext>
            </a:extLst>
          </p:cNvPr>
          <p:cNvPicPr>
            <a:picLocks noChangeAspect="1"/>
          </p:cNvPicPr>
          <p:nvPr/>
        </p:nvPicPr>
        <p:blipFill>
          <a:blip r:embed="rId5"/>
          <a:stretch>
            <a:fillRect/>
          </a:stretch>
        </p:blipFill>
        <p:spPr>
          <a:xfrm>
            <a:off x="3772786" y="3922511"/>
            <a:ext cx="4646428" cy="2433843"/>
          </a:xfrm>
          <a:prstGeom prst="rect">
            <a:avLst/>
          </a:prstGeom>
        </p:spPr>
      </p:pic>
      <p:sp>
        <p:nvSpPr>
          <p:cNvPr id="2" name="TextBox 1">
            <a:extLst>
              <a:ext uri="{FF2B5EF4-FFF2-40B4-BE49-F238E27FC236}">
                <a16:creationId xmlns:a16="http://schemas.microsoft.com/office/drawing/2014/main" id="{6809E64F-E56F-64D5-57FE-F3D01B432224}"/>
              </a:ext>
            </a:extLst>
          </p:cNvPr>
          <p:cNvSpPr txBox="1"/>
          <p:nvPr/>
        </p:nvSpPr>
        <p:spPr>
          <a:xfrm>
            <a:off x="684595" y="823902"/>
            <a:ext cx="2138086" cy="461665"/>
          </a:xfrm>
          <a:prstGeom prst="rect">
            <a:avLst/>
          </a:prstGeom>
          <a:noFill/>
        </p:spPr>
        <p:txBody>
          <a:bodyPr wrap="none" rtlCol="0">
            <a:spAutoFit/>
          </a:bodyPr>
          <a:lstStyle/>
          <a:p>
            <a:r>
              <a:rPr lang="en-US" sz="2400" b="1" dirty="0"/>
              <a:t>Prior to Java 16</a:t>
            </a:r>
          </a:p>
        </p:txBody>
      </p:sp>
    </p:spTree>
    <p:extLst>
      <p:ext uri="{BB962C8B-B14F-4D97-AF65-F5344CB8AC3E}">
        <p14:creationId xmlns:p14="http://schemas.microsoft.com/office/powerpoint/2010/main" val="22190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a:t>
            </a:fld>
            <a:endParaRPr lang="en-GB" dirty="0"/>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JDK 21</a:t>
            </a:r>
            <a:endParaRPr lang="en-US" sz="1100" dirty="0"/>
          </a:p>
        </p:txBody>
      </p:sp>
      <p:sp>
        <p:nvSpPr>
          <p:cNvPr id="2" name="TextBox 1">
            <a:extLst>
              <a:ext uri="{FF2B5EF4-FFF2-40B4-BE49-F238E27FC236}">
                <a16:creationId xmlns:a16="http://schemas.microsoft.com/office/drawing/2014/main" id="{DF57C0E0-005D-08AB-69AA-31F507FC3201}"/>
              </a:ext>
            </a:extLst>
          </p:cNvPr>
          <p:cNvSpPr txBox="1"/>
          <p:nvPr/>
        </p:nvSpPr>
        <p:spPr>
          <a:xfrm>
            <a:off x="155276" y="751937"/>
            <a:ext cx="1144288" cy="400110"/>
          </a:xfrm>
          <a:prstGeom prst="rect">
            <a:avLst/>
          </a:prstGeom>
          <a:noFill/>
        </p:spPr>
        <p:txBody>
          <a:bodyPr wrap="none" rtlCol="0">
            <a:spAutoFit/>
          </a:bodyPr>
          <a:lstStyle/>
          <a:p>
            <a:r>
              <a:rPr lang="en-US" sz="2000" b="1" dirty="0"/>
              <a:t>Released</a:t>
            </a:r>
          </a:p>
        </p:txBody>
      </p:sp>
      <p:sp>
        <p:nvSpPr>
          <p:cNvPr id="3" name="TextBox 2">
            <a:extLst>
              <a:ext uri="{FF2B5EF4-FFF2-40B4-BE49-F238E27FC236}">
                <a16:creationId xmlns:a16="http://schemas.microsoft.com/office/drawing/2014/main" id="{47CDB53F-DDD1-4E1F-6565-67B73F7ECEC9}"/>
              </a:ext>
            </a:extLst>
          </p:cNvPr>
          <p:cNvSpPr txBox="1"/>
          <p:nvPr/>
        </p:nvSpPr>
        <p:spPr>
          <a:xfrm>
            <a:off x="6096000" y="751937"/>
            <a:ext cx="1041632" cy="400110"/>
          </a:xfrm>
          <a:prstGeom prst="rect">
            <a:avLst/>
          </a:prstGeom>
          <a:noFill/>
        </p:spPr>
        <p:txBody>
          <a:bodyPr wrap="none" rtlCol="0">
            <a:spAutoFit/>
          </a:bodyPr>
          <a:lstStyle/>
          <a:p>
            <a:r>
              <a:rPr lang="en-US" sz="2000" b="1" dirty="0"/>
              <a:t>Preview</a:t>
            </a:r>
          </a:p>
        </p:txBody>
      </p:sp>
      <p:sp>
        <p:nvSpPr>
          <p:cNvPr id="4" name="TextBox 3">
            <a:extLst>
              <a:ext uri="{FF2B5EF4-FFF2-40B4-BE49-F238E27FC236}">
                <a16:creationId xmlns:a16="http://schemas.microsoft.com/office/drawing/2014/main" id="{1C1AA26B-8778-96A1-B288-6F69CD4026E2}"/>
              </a:ext>
            </a:extLst>
          </p:cNvPr>
          <p:cNvSpPr txBox="1"/>
          <p:nvPr/>
        </p:nvSpPr>
        <p:spPr>
          <a:xfrm>
            <a:off x="155276" y="1230552"/>
            <a:ext cx="5454698" cy="2369880"/>
          </a:xfrm>
          <a:prstGeom prst="rect">
            <a:avLst/>
          </a:prstGeom>
          <a:noFill/>
        </p:spPr>
        <p:txBody>
          <a:bodyPr wrap="none" rtlCol="0">
            <a:spAutoFit/>
          </a:bodyPr>
          <a:lstStyle/>
          <a:p>
            <a:pPr marL="285750" indent="-285750">
              <a:buFont typeface="Arial" panose="020B0604020202020204" pitchFamily="34" charset="0"/>
              <a:buChar char="•"/>
            </a:pPr>
            <a:r>
              <a:rPr lang="en-US" sz="1600" b="1" dirty="0"/>
              <a:t>JEP 431: Sequenced collections</a:t>
            </a:r>
          </a:p>
          <a:p>
            <a:pPr marL="285750" indent="-285750">
              <a:buFont typeface="Arial" panose="020B0604020202020204" pitchFamily="34" charset="0"/>
              <a:buChar char="•"/>
            </a:pPr>
            <a:r>
              <a:rPr lang="en-US" sz="1600" b="1" dirty="0"/>
              <a:t>JEP 439: Generational ZGC</a:t>
            </a:r>
          </a:p>
          <a:p>
            <a:pPr marL="285750" indent="-285750">
              <a:buFont typeface="Arial" panose="020B0604020202020204" pitchFamily="34" charset="0"/>
              <a:buChar char="•"/>
            </a:pPr>
            <a:r>
              <a:rPr lang="en-US" sz="1600" b="1" dirty="0"/>
              <a:t>JEP 440: Record patterns</a:t>
            </a:r>
          </a:p>
          <a:p>
            <a:pPr marL="285750" indent="-285750">
              <a:buFont typeface="Arial" panose="020B0604020202020204" pitchFamily="34" charset="0"/>
              <a:buChar char="•"/>
            </a:pPr>
            <a:r>
              <a:rPr lang="en-US" sz="1600" b="1" dirty="0"/>
              <a:t>JEP 441: Pattern matching for switch</a:t>
            </a:r>
          </a:p>
          <a:p>
            <a:pPr marL="285750" indent="-285750">
              <a:buFont typeface="Arial" panose="020B0604020202020204" pitchFamily="34" charset="0"/>
              <a:buChar char="•"/>
            </a:pPr>
            <a:r>
              <a:rPr lang="en-US" sz="1600" b="1" dirty="0"/>
              <a:t>JEP 444: Virtual threads</a:t>
            </a:r>
          </a:p>
          <a:p>
            <a:pPr marL="285750" indent="-285750">
              <a:buFont typeface="Arial" panose="020B0604020202020204" pitchFamily="34" charset="0"/>
              <a:buChar char="•"/>
            </a:pPr>
            <a:r>
              <a:rPr lang="en-US" sz="1600" dirty="0"/>
              <a:t>JEP 449: Deprecate Windows 32-bit x86 Port</a:t>
            </a:r>
          </a:p>
          <a:p>
            <a:pPr marL="285750" indent="-285750">
              <a:buFont typeface="Arial" panose="020B0604020202020204" pitchFamily="34" charset="0"/>
              <a:buChar char="•"/>
            </a:pPr>
            <a:r>
              <a:rPr lang="en-US" sz="1600" dirty="0"/>
              <a:t>JEP 451: Prepare to Disallow the Dynamic Loading of Agents</a:t>
            </a:r>
          </a:p>
          <a:p>
            <a:pPr marL="285750" indent="-285750">
              <a:buFont typeface="Arial" panose="020B0604020202020204" pitchFamily="34" charset="0"/>
              <a:buChar char="•"/>
            </a:pPr>
            <a:r>
              <a:rPr lang="en-US" sz="1600" dirty="0"/>
              <a:t>JEP 452: Key Encapsulation Mechanism API</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EE1DE01-68AB-5408-B44A-A78C28B46A4A}"/>
              </a:ext>
            </a:extLst>
          </p:cNvPr>
          <p:cNvSpPr txBox="1"/>
          <p:nvPr/>
        </p:nvSpPr>
        <p:spPr>
          <a:xfrm>
            <a:off x="6096000" y="1232401"/>
            <a:ext cx="5874300" cy="1600438"/>
          </a:xfrm>
          <a:prstGeom prst="rect">
            <a:avLst/>
          </a:prstGeom>
          <a:noFill/>
        </p:spPr>
        <p:txBody>
          <a:bodyPr wrap="none" rtlCol="0">
            <a:spAutoFit/>
          </a:bodyPr>
          <a:lstStyle/>
          <a:p>
            <a:pPr marL="285750" indent="-285750">
              <a:buFont typeface="Arial" panose="020B0604020202020204" pitchFamily="34" charset="0"/>
              <a:buChar char="•"/>
            </a:pPr>
            <a:r>
              <a:rPr lang="en-US" sz="1600" dirty="0"/>
              <a:t>JEP 430: String Templates (Preview)</a:t>
            </a:r>
          </a:p>
          <a:p>
            <a:pPr marL="285750" indent="-285750">
              <a:buFont typeface="Arial" panose="020B0604020202020204" pitchFamily="34" charset="0"/>
              <a:buChar char="•"/>
            </a:pPr>
            <a:r>
              <a:rPr lang="en-US" sz="1600" dirty="0"/>
              <a:t>JEP 442: Foreign Function &amp; Memory API (Third Preview)</a:t>
            </a:r>
          </a:p>
          <a:p>
            <a:pPr marL="285750" indent="-285750">
              <a:buFont typeface="Arial" panose="020B0604020202020204" pitchFamily="34" charset="0"/>
              <a:buChar char="•"/>
            </a:pPr>
            <a:r>
              <a:rPr lang="en-US" sz="1600" dirty="0"/>
              <a:t>JEP 443: Unnamed Patterns and Variables (Preview)</a:t>
            </a:r>
          </a:p>
          <a:p>
            <a:pPr marL="285750" indent="-285750">
              <a:buFont typeface="Arial" panose="020B0604020202020204" pitchFamily="34" charset="0"/>
              <a:buChar char="•"/>
            </a:pPr>
            <a:r>
              <a:rPr lang="en-US" sz="1600" dirty="0"/>
              <a:t>JEP 445: Unnamed Classes and Instance Main Methods (Preview)</a:t>
            </a:r>
          </a:p>
          <a:p>
            <a:pPr marL="285750" indent="-285750">
              <a:buFont typeface="Arial" panose="020B0604020202020204" pitchFamily="34" charset="0"/>
              <a:buChar char="•"/>
            </a:pPr>
            <a:r>
              <a:rPr lang="en-US" sz="1600" dirty="0"/>
              <a:t>JEP 446: Scoped Values (Preview)</a:t>
            </a:r>
          </a:p>
          <a:p>
            <a:pPr marL="285750" indent="-285750">
              <a:buFont typeface="Arial" panose="020B0604020202020204" pitchFamily="34" charset="0"/>
              <a:buChar char="•"/>
            </a:pPr>
            <a:r>
              <a:rPr lang="en-US" sz="1600" dirty="0"/>
              <a:t>JEP 453: Structured Concurrency (Preview)</a:t>
            </a:r>
          </a:p>
        </p:txBody>
      </p:sp>
      <p:sp>
        <p:nvSpPr>
          <p:cNvPr id="11" name="TextBox 10">
            <a:extLst>
              <a:ext uri="{FF2B5EF4-FFF2-40B4-BE49-F238E27FC236}">
                <a16:creationId xmlns:a16="http://schemas.microsoft.com/office/drawing/2014/main" id="{B4D112F0-7745-3623-CFF3-6FE6C86EE9B8}"/>
              </a:ext>
            </a:extLst>
          </p:cNvPr>
          <p:cNvSpPr txBox="1"/>
          <p:nvPr/>
        </p:nvSpPr>
        <p:spPr>
          <a:xfrm>
            <a:off x="155276" y="3574448"/>
            <a:ext cx="1213730" cy="400110"/>
          </a:xfrm>
          <a:prstGeom prst="rect">
            <a:avLst/>
          </a:prstGeom>
          <a:noFill/>
        </p:spPr>
        <p:txBody>
          <a:bodyPr wrap="none" rtlCol="0">
            <a:spAutoFit/>
          </a:bodyPr>
          <a:lstStyle/>
          <a:p>
            <a:r>
              <a:rPr lang="en-US" sz="2000" b="1" dirty="0"/>
              <a:t>Incubator</a:t>
            </a:r>
          </a:p>
        </p:txBody>
      </p:sp>
      <p:sp>
        <p:nvSpPr>
          <p:cNvPr id="14" name="TextBox 13">
            <a:extLst>
              <a:ext uri="{FF2B5EF4-FFF2-40B4-BE49-F238E27FC236}">
                <a16:creationId xmlns:a16="http://schemas.microsoft.com/office/drawing/2014/main" id="{465D2627-A344-388A-D62C-DB295B84CADD}"/>
              </a:ext>
            </a:extLst>
          </p:cNvPr>
          <p:cNvSpPr txBox="1"/>
          <p:nvPr/>
        </p:nvSpPr>
        <p:spPr>
          <a:xfrm>
            <a:off x="155276" y="4019659"/>
            <a:ext cx="6094520" cy="338554"/>
          </a:xfrm>
          <a:prstGeom prst="rect">
            <a:avLst/>
          </a:prstGeom>
          <a:noFill/>
        </p:spPr>
        <p:txBody>
          <a:bodyPr wrap="square">
            <a:spAutoFit/>
          </a:bodyPr>
          <a:lstStyle/>
          <a:p>
            <a:pPr marL="285750" indent="-285750">
              <a:buFont typeface="Arial" panose="020B0604020202020204" pitchFamily="34" charset="0"/>
              <a:buChar char="•"/>
            </a:pPr>
            <a:r>
              <a:rPr lang="en-US" sz="1600" dirty="0"/>
              <a:t>JEP 448: Vector API (Sixth Incubator)</a:t>
            </a:r>
          </a:p>
        </p:txBody>
      </p:sp>
      <p:sp>
        <p:nvSpPr>
          <p:cNvPr id="15" name="TextBox 14">
            <a:extLst>
              <a:ext uri="{FF2B5EF4-FFF2-40B4-BE49-F238E27FC236}">
                <a16:creationId xmlns:a16="http://schemas.microsoft.com/office/drawing/2014/main" id="{01E32C30-866D-CD0D-7913-AD3E554FFB78}"/>
              </a:ext>
            </a:extLst>
          </p:cNvPr>
          <p:cNvSpPr txBox="1"/>
          <p:nvPr/>
        </p:nvSpPr>
        <p:spPr>
          <a:xfrm>
            <a:off x="6096000" y="3574448"/>
            <a:ext cx="1507144" cy="400110"/>
          </a:xfrm>
          <a:prstGeom prst="rect">
            <a:avLst/>
          </a:prstGeom>
          <a:noFill/>
        </p:spPr>
        <p:txBody>
          <a:bodyPr wrap="none" rtlCol="0">
            <a:spAutoFit/>
          </a:bodyPr>
          <a:lstStyle/>
          <a:p>
            <a:r>
              <a:rPr lang="en-US" sz="2000" b="1" dirty="0"/>
              <a:t>Since JDK 17</a:t>
            </a:r>
          </a:p>
        </p:txBody>
      </p:sp>
      <p:sp>
        <p:nvSpPr>
          <p:cNvPr id="16" name="TextBox 15">
            <a:extLst>
              <a:ext uri="{FF2B5EF4-FFF2-40B4-BE49-F238E27FC236}">
                <a16:creationId xmlns:a16="http://schemas.microsoft.com/office/drawing/2014/main" id="{4AB451B2-8525-7922-309E-E27E84C66953}"/>
              </a:ext>
            </a:extLst>
          </p:cNvPr>
          <p:cNvSpPr txBox="1"/>
          <p:nvPr/>
        </p:nvSpPr>
        <p:spPr>
          <a:xfrm>
            <a:off x="6096000" y="4019659"/>
            <a:ext cx="5591274" cy="2062103"/>
          </a:xfrm>
          <a:prstGeom prst="rect">
            <a:avLst/>
          </a:prstGeom>
          <a:noFill/>
        </p:spPr>
        <p:txBody>
          <a:bodyPr wrap="none" rtlCol="0">
            <a:spAutoFit/>
          </a:bodyPr>
          <a:lstStyle/>
          <a:p>
            <a:pPr marL="285750" indent="-285750">
              <a:buFont typeface="Arial" panose="020B0604020202020204" pitchFamily="34" charset="0"/>
              <a:buChar char="•"/>
            </a:pPr>
            <a:r>
              <a:rPr lang="en-US" sz="1600" b="1" dirty="0"/>
              <a:t>JEP 400: UTF-8 by Default</a:t>
            </a:r>
          </a:p>
          <a:p>
            <a:pPr marL="285750" indent="-285750">
              <a:buFont typeface="Arial" panose="020B0604020202020204" pitchFamily="34" charset="0"/>
              <a:buChar char="•"/>
            </a:pPr>
            <a:r>
              <a:rPr lang="en-US" sz="1600" b="1" dirty="0"/>
              <a:t>JEP 408: Simple Web Server</a:t>
            </a:r>
            <a:endParaRPr lang="fr-FR" sz="1600" b="1" dirty="0"/>
          </a:p>
          <a:p>
            <a:pPr marL="285750" indent="-285750">
              <a:buFont typeface="Arial" panose="020B0604020202020204" pitchFamily="34" charset="0"/>
              <a:buChar char="•"/>
            </a:pPr>
            <a:r>
              <a:rPr lang="fr-FR" sz="1600" b="1" dirty="0"/>
              <a:t>JEP 413: Code Snippets in Java API Documentation</a:t>
            </a:r>
          </a:p>
          <a:p>
            <a:pPr marL="285750" indent="-285750">
              <a:buFont typeface="Arial" panose="020B0604020202020204" pitchFamily="34" charset="0"/>
              <a:buChar char="•"/>
            </a:pPr>
            <a:r>
              <a:rPr lang="en-US" sz="1600" dirty="0"/>
              <a:t>JEP 416: Reimplement Core Reflection with Method Handles</a:t>
            </a:r>
            <a:endParaRPr lang="fr-FR" sz="1600" dirty="0"/>
          </a:p>
          <a:p>
            <a:pPr marL="285750" indent="-285750">
              <a:buFont typeface="Arial" panose="020B0604020202020204" pitchFamily="34" charset="0"/>
              <a:buChar char="•"/>
            </a:pPr>
            <a:r>
              <a:rPr lang="en-US" sz="1600" dirty="0"/>
              <a:t>JEP 418: Internet-Address Resolution SPI</a:t>
            </a:r>
          </a:p>
          <a:p>
            <a:pPr marL="285750" indent="-285750">
              <a:buFont typeface="Arial" panose="020B0604020202020204" pitchFamily="34" charset="0"/>
              <a:buChar char="•"/>
            </a:pPr>
            <a:r>
              <a:rPr lang="en-US" sz="1600" dirty="0"/>
              <a:t>JEP 421: Deprecate Finalization for Removal</a:t>
            </a:r>
          </a:p>
          <a:p>
            <a:pPr marL="285750" indent="-285750">
              <a:buFont typeface="Arial" panose="020B0604020202020204" pitchFamily="34" charset="0"/>
              <a:buChar char="•"/>
            </a:pPr>
            <a:r>
              <a:rPr lang="fr-FR" sz="1600" dirty="0"/>
              <a:t>JEP 422: Linux/RISC-V Port</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97804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440: Record patterns</a:t>
            </a:r>
          </a:p>
        </p:txBody>
      </p:sp>
      <p:pic>
        <p:nvPicPr>
          <p:cNvPr id="15" name="Picture 14">
            <a:extLst>
              <a:ext uri="{FF2B5EF4-FFF2-40B4-BE49-F238E27FC236}">
                <a16:creationId xmlns:a16="http://schemas.microsoft.com/office/drawing/2014/main" id="{35D60415-D238-285A-605B-8170564A311D}"/>
              </a:ext>
            </a:extLst>
          </p:cNvPr>
          <p:cNvPicPr>
            <a:picLocks noChangeAspect="1"/>
          </p:cNvPicPr>
          <p:nvPr/>
        </p:nvPicPr>
        <p:blipFill>
          <a:blip r:embed="rId3"/>
          <a:stretch>
            <a:fillRect/>
          </a:stretch>
        </p:blipFill>
        <p:spPr>
          <a:xfrm>
            <a:off x="670062" y="1494169"/>
            <a:ext cx="10851875" cy="3869661"/>
          </a:xfrm>
          <a:prstGeom prst="rect">
            <a:avLst/>
          </a:prstGeom>
        </p:spPr>
      </p:pic>
    </p:spTree>
    <p:extLst>
      <p:ext uri="{BB962C8B-B14F-4D97-AF65-F5344CB8AC3E}">
        <p14:creationId xmlns:p14="http://schemas.microsoft.com/office/powerpoint/2010/main" val="739815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440: Record patterns</a:t>
            </a:r>
          </a:p>
        </p:txBody>
      </p:sp>
      <p:pic>
        <p:nvPicPr>
          <p:cNvPr id="10" name="Picture 9">
            <a:extLst>
              <a:ext uri="{FF2B5EF4-FFF2-40B4-BE49-F238E27FC236}">
                <a16:creationId xmlns:a16="http://schemas.microsoft.com/office/drawing/2014/main" id="{A969DD39-0711-FF85-F4E3-56379A8A6ED2}"/>
              </a:ext>
            </a:extLst>
          </p:cNvPr>
          <p:cNvPicPr>
            <a:picLocks noChangeAspect="1"/>
          </p:cNvPicPr>
          <p:nvPr/>
        </p:nvPicPr>
        <p:blipFill>
          <a:blip r:embed="rId3"/>
          <a:stretch>
            <a:fillRect/>
          </a:stretch>
        </p:blipFill>
        <p:spPr>
          <a:xfrm>
            <a:off x="1009024" y="3720611"/>
            <a:ext cx="3598145" cy="549882"/>
          </a:xfrm>
          <a:prstGeom prst="rect">
            <a:avLst/>
          </a:prstGeom>
        </p:spPr>
      </p:pic>
      <p:pic>
        <p:nvPicPr>
          <p:cNvPr id="13" name="Picture 12">
            <a:extLst>
              <a:ext uri="{FF2B5EF4-FFF2-40B4-BE49-F238E27FC236}">
                <a16:creationId xmlns:a16="http://schemas.microsoft.com/office/drawing/2014/main" id="{C901DBDD-2E91-B214-9D32-C3DBF2534FB2}"/>
              </a:ext>
            </a:extLst>
          </p:cNvPr>
          <p:cNvPicPr>
            <a:picLocks noChangeAspect="1"/>
          </p:cNvPicPr>
          <p:nvPr/>
        </p:nvPicPr>
        <p:blipFill>
          <a:blip r:embed="rId4"/>
          <a:stretch>
            <a:fillRect/>
          </a:stretch>
        </p:blipFill>
        <p:spPr>
          <a:xfrm>
            <a:off x="1009024" y="4602353"/>
            <a:ext cx="6610976" cy="544016"/>
          </a:xfrm>
          <a:prstGeom prst="rect">
            <a:avLst/>
          </a:prstGeom>
        </p:spPr>
      </p:pic>
      <p:pic>
        <p:nvPicPr>
          <p:cNvPr id="19" name="Picture 18">
            <a:extLst>
              <a:ext uri="{FF2B5EF4-FFF2-40B4-BE49-F238E27FC236}">
                <a16:creationId xmlns:a16="http://schemas.microsoft.com/office/drawing/2014/main" id="{F1FCFE99-4B54-96D7-637D-C423CB066C19}"/>
              </a:ext>
            </a:extLst>
          </p:cNvPr>
          <p:cNvPicPr>
            <a:picLocks noChangeAspect="1"/>
          </p:cNvPicPr>
          <p:nvPr/>
        </p:nvPicPr>
        <p:blipFill>
          <a:blip r:embed="rId5"/>
          <a:stretch>
            <a:fillRect/>
          </a:stretch>
        </p:blipFill>
        <p:spPr>
          <a:xfrm>
            <a:off x="1009024" y="5478229"/>
            <a:ext cx="5225139" cy="546265"/>
          </a:xfrm>
          <a:prstGeom prst="rect">
            <a:avLst/>
          </a:prstGeom>
        </p:spPr>
      </p:pic>
      <p:sp>
        <p:nvSpPr>
          <p:cNvPr id="2" name="TextBox 1">
            <a:extLst>
              <a:ext uri="{FF2B5EF4-FFF2-40B4-BE49-F238E27FC236}">
                <a16:creationId xmlns:a16="http://schemas.microsoft.com/office/drawing/2014/main" id="{5D6053F9-A558-AAF7-6743-0C42B8E11113}"/>
              </a:ext>
            </a:extLst>
          </p:cNvPr>
          <p:cNvSpPr txBox="1"/>
          <p:nvPr/>
        </p:nvSpPr>
        <p:spPr>
          <a:xfrm>
            <a:off x="656492" y="1066800"/>
            <a:ext cx="4989571" cy="2554545"/>
          </a:xfrm>
          <a:prstGeom prst="rect">
            <a:avLst/>
          </a:prstGeom>
          <a:noFill/>
        </p:spPr>
        <p:txBody>
          <a:bodyPr wrap="none" rtlCol="0">
            <a:spAutoFit/>
          </a:bodyPr>
          <a:lstStyle/>
          <a:p>
            <a:r>
              <a:rPr lang="en-US" sz="2000" i="1" dirty="0"/>
              <a:t>Record</a:t>
            </a:r>
            <a:r>
              <a:rPr lang="en-US" sz="2000" dirty="0"/>
              <a:t> is a class with special </a:t>
            </a:r>
            <a:r>
              <a:rPr lang="en-US" sz="2000" i="1" dirty="0"/>
              <a:t>state description</a:t>
            </a:r>
            <a:r>
              <a:rPr lang="en-US" sz="2000" dirty="0"/>
              <a:t>:</a:t>
            </a:r>
          </a:p>
          <a:p>
            <a:pPr marL="285750" indent="-285750">
              <a:buFont typeface="Arial" panose="020B0604020202020204" pitchFamily="34" charset="0"/>
              <a:buChar char="•"/>
            </a:pPr>
            <a:r>
              <a:rPr lang="en-US" sz="2000" dirty="0"/>
              <a:t>Tuple</a:t>
            </a:r>
          </a:p>
          <a:p>
            <a:pPr marL="285750" indent="-285750">
              <a:buFont typeface="Arial" panose="020B0604020202020204" pitchFamily="34" charset="0"/>
              <a:buChar char="•"/>
            </a:pPr>
            <a:r>
              <a:rPr lang="en-US" sz="2000" dirty="0"/>
              <a:t>Immutable</a:t>
            </a:r>
          </a:p>
          <a:p>
            <a:pPr marL="285750" indent="-285750">
              <a:buFont typeface="Arial" panose="020B0604020202020204" pitchFamily="34" charset="0"/>
              <a:buChar char="•"/>
            </a:pPr>
            <a:r>
              <a:rPr lang="en-US" sz="2000" dirty="0"/>
              <a:t>API derived from state</a:t>
            </a:r>
          </a:p>
          <a:p>
            <a:pPr marL="742950" lvl="1" indent="-285750">
              <a:buFont typeface="Arial" panose="020B0604020202020204" pitchFamily="34" charset="0"/>
              <a:buChar char="•"/>
            </a:pPr>
            <a:r>
              <a:rPr lang="en-US" sz="2000" dirty="0"/>
              <a:t>And can be overridden</a:t>
            </a:r>
          </a:p>
          <a:p>
            <a:pPr marL="285750" indent="-285750">
              <a:buFont typeface="Arial" panose="020B0604020202020204" pitchFamily="34" charset="0"/>
              <a:buChar char="•"/>
            </a:pPr>
            <a:r>
              <a:rPr lang="en-US" sz="2000" dirty="0"/>
              <a:t>Reduce boilerplate</a:t>
            </a:r>
          </a:p>
          <a:p>
            <a:pPr marL="285750" indent="-285750">
              <a:buFont typeface="Arial" panose="020B0604020202020204" pitchFamily="34" charset="0"/>
              <a:buChar char="•"/>
            </a:pPr>
            <a:r>
              <a:rPr lang="en-US" sz="2000" dirty="0"/>
              <a:t>Can be one-liners</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3370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440: Record patterns</a:t>
            </a:r>
          </a:p>
        </p:txBody>
      </p:sp>
      <p:pic>
        <p:nvPicPr>
          <p:cNvPr id="31" name="Picture 30">
            <a:extLst>
              <a:ext uri="{FF2B5EF4-FFF2-40B4-BE49-F238E27FC236}">
                <a16:creationId xmlns:a16="http://schemas.microsoft.com/office/drawing/2014/main" id="{A3C6909F-AAC4-410B-D936-D23AA5B6B68E}"/>
              </a:ext>
            </a:extLst>
          </p:cNvPr>
          <p:cNvPicPr>
            <a:picLocks noChangeAspect="1"/>
          </p:cNvPicPr>
          <p:nvPr/>
        </p:nvPicPr>
        <p:blipFill>
          <a:blip r:embed="rId3"/>
          <a:stretch>
            <a:fillRect/>
          </a:stretch>
        </p:blipFill>
        <p:spPr>
          <a:xfrm>
            <a:off x="529856" y="1469490"/>
            <a:ext cx="11132288" cy="3919020"/>
          </a:xfrm>
          <a:prstGeom prst="rect">
            <a:avLst/>
          </a:prstGeom>
        </p:spPr>
      </p:pic>
    </p:spTree>
    <p:extLst>
      <p:ext uri="{BB962C8B-B14F-4D97-AF65-F5344CB8AC3E}">
        <p14:creationId xmlns:p14="http://schemas.microsoft.com/office/powerpoint/2010/main" val="3404416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DB6A046-0E69-16D0-4BEB-63C6037CA018}"/>
              </a:ext>
            </a:extLst>
          </p:cNvPr>
          <p:cNvPicPr>
            <a:picLocks noChangeAspect="1"/>
          </p:cNvPicPr>
          <p:nvPr/>
        </p:nvPicPr>
        <p:blipFill>
          <a:blip r:embed="rId3"/>
          <a:stretch>
            <a:fillRect/>
          </a:stretch>
        </p:blipFill>
        <p:spPr>
          <a:xfrm>
            <a:off x="2150075" y="764403"/>
            <a:ext cx="8715602" cy="5460854"/>
          </a:xfrm>
          <a:prstGeom prst="rect">
            <a:avLst/>
          </a:prstGeom>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After Java 16 – It is real pattern matching…</a:t>
            </a:r>
            <a:endParaRPr lang="en-US" sz="1100" dirty="0"/>
          </a:p>
        </p:txBody>
      </p:sp>
      <p:pic>
        <p:nvPicPr>
          <p:cNvPr id="2050" name="Picture 2" descr="Crying Wojak | Know Your Meme">
            <a:extLst>
              <a:ext uri="{FF2B5EF4-FFF2-40B4-BE49-F238E27FC236}">
                <a16:creationId xmlns:a16="http://schemas.microsoft.com/office/drawing/2014/main" id="{DBBCB61B-434E-410F-AA24-8D444742C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32" y="1137764"/>
            <a:ext cx="1940149" cy="14618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16B8323C-33B5-F37A-7EFB-FFB4B1EA405C}"/>
                  </a:ext>
                </a:extLst>
              </p14:cNvPr>
              <p14:cNvContentPartPr/>
              <p14:nvPr/>
            </p14:nvContentPartPr>
            <p14:xfrm>
              <a:off x="2961467" y="1699969"/>
              <a:ext cx="1036080" cy="27000"/>
            </p14:xfrm>
          </p:contentPart>
        </mc:Choice>
        <mc:Fallback>
          <p:pic>
            <p:nvPicPr>
              <p:cNvPr id="19" name="Ink 18">
                <a:extLst>
                  <a:ext uri="{FF2B5EF4-FFF2-40B4-BE49-F238E27FC236}">
                    <a16:creationId xmlns:a16="http://schemas.microsoft.com/office/drawing/2014/main" id="{16B8323C-33B5-F37A-7EFB-FFB4B1EA405C}"/>
                  </a:ext>
                </a:extLst>
              </p:cNvPr>
              <p:cNvPicPr/>
              <p:nvPr/>
            </p:nvPicPr>
            <p:blipFill>
              <a:blip r:embed="rId6"/>
              <a:stretch>
                <a:fillRect/>
              </a:stretch>
            </p:blipFill>
            <p:spPr>
              <a:xfrm>
                <a:off x="2925467" y="1663969"/>
                <a:ext cx="11077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9C9773C8-358F-E123-273D-6A0CD841F157}"/>
                  </a:ext>
                </a:extLst>
              </p14:cNvPr>
              <p14:cNvContentPartPr/>
              <p14:nvPr/>
            </p14:nvContentPartPr>
            <p14:xfrm>
              <a:off x="6286787" y="1419169"/>
              <a:ext cx="967320" cy="55080"/>
            </p14:xfrm>
          </p:contentPart>
        </mc:Choice>
        <mc:Fallback xmlns="">
          <p:pic>
            <p:nvPicPr>
              <p:cNvPr id="20" name="Ink 19">
                <a:extLst>
                  <a:ext uri="{FF2B5EF4-FFF2-40B4-BE49-F238E27FC236}">
                    <a16:creationId xmlns:a16="http://schemas.microsoft.com/office/drawing/2014/main" id="{9C9773C8-358F-E123-273D-6A0CD841F157}"/>
                  </a:ext>
                </a:extLst>
              </p:cNvPr>
              <p:cNvPicPr/>
              <p:nvPr/>
            </p:nvPicPr>
            <p:blipFill>
              <a:blip r:embed="rId8"/>
              <a:stretch>
                <a:fillRect/>
              </a:stretch>
            </p:blipFill>
            <p:spPr>
              <a:xfrm>
                <a:off x="6250787" y="1383169"/>
                <a:ext cx="10389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A426BBAC-F8E0-A821-ACFA-68233BC86FE2}"/>
                  </a:ext>
                </a:extLst>
              </p14:cNvPr>
              <p14:cNvContentPartPr/>
              <p14:nvPr/>
            </p14:nvContentPartPr>
            <p14:xfrm>
              <a:off x="6216227" y="1673329"/>
              <a:ext cx="1054080" cy="51120"/>
            </p14:xfrm>
          </p:contentPart>
        </mc:Choice>
        <mc:Fallback>
          <p:pic>
            <p:nvPicPr>
              <p:cNvPr id="21" name="Ink 20">
                <a:extLst>
                  <a:ext uri="{FF2B5EF4-FFF2-40B4-BE49-F238E27FC236}">
                    <a16:creationId xmlns:a16="http://schemas.microsoft.com/office/drawing/2014/main" id="{A426BBAC-F8E0-A821-ACFA-68233BC86FE2}"/>
                  </a:ext>
                </a:extLst>
              </p:cNvPr>
              <p:cNvPicPr/>
              <p:nvPr/>
            </p:nvPicPr>
            <p:blipFill>
              <a:blip r:embed="rId10"/>
              <a:stretch>
                <a:fillRect/>
              </a:stretch>
            </p:blipFill>
            <p:spPr>
              <a:xfrm>
                <a:off x="6180227" y="1637074"/>
                <a:ext cx="1125720" cy="123268"/>
              </a:xfrm>
              <a:prstGeom prst="rect">
                <a:avLst/>
              </a:prstGeom>
            </p:spPr>
          </p:pic>
        </mc:Fallback>
      </mc:AlternateContent>
      <p:sp>
        <p:nvSpPr>
          <p:cNvPr id="15" name="ตัวเชื่อมต่อตรง 14">
            <a:extLst>
              <a:ext uri="{FF2B5EF4-FFF2-40B4-BE49-F238E27FC236}">
                <a16:creationId xmlns:a16="http://schemas.microsoft.com/office/drawing/2014/main" id="{89B6CAE9-A06B-427B-A591-B5F4A7BADA19}"/>
              </a:ext>
            </a:extLst>
          </p:cNvPr>
          <p:cNvSpPr/>
          <p:nvPr/>
        </p:nvSpPr>
        <p:spPr>
          <a:xfrm>
            <a:off x="2970720" y="1444140"/>
            <a:ext cx="1097280" cy="0"/>
          </a:xfrm>
          <a:prstGeom prst="line">
            <a:avLst/>
          </a:prstGeom>
          <a:solidFill>
            <a:srgbClr val="E71224">
              <a:alpha val="5000"/>
            </a:srgbClr>
          </a:solidFill>
          <a:ln w="72000">
            <a:solidFill>
              <a:srgbClr val="E71224"/>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C5511085-0D75-C238-C926-2DEDF0A1FE46}"/>
                  </a:ext>
                </a:extLst>
              </p14:cNvPr>
              <p14:cNvContentPartPr/>
              <p14:nvPr/>
            </p14:nvContentPartPr>
            <p14:xfrm>
              <a:off x="7716707" y="2876809"/>
              <a:ext cx="891720" cy="753120"/>
            </p14:xfrm>
          </p:contentPart>
        </mc:Choice>
        <mc:Fallback xmlns="">
          <p:pic>
            <p:nvPicPr>
              <p:cNvPr id="27" name="Ink 26">
                <a:extLst>
                  <a:ext uri="{FF2B5EF4-FFF2-40B4-BE49-F238E27FC236}">
                    <a16:creationId xmlns:a16="http://schemas.microsoft.com/office/drawing/2014/main" id="{C5511085-0D75-C238-C926-2DEDF0A1FE46}"/>
                  </a:ext>
                </a:extLst>
              </p:cNvPr>
              <p:cNvPicPr/>
              <p:nvPr/>
            </p:nvPicPr>
            <p:blipFill>
              <a:blip r:embed="rId12"/>
              <a:stretch>
                <a:fillRect/>
              </a:stretch>
            </p:blipFill>
            <p:spPr>
              <a:xfrm>
                <a:off x="7681067" y="2841169"/>
                <a:ext cx="96336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23BE8C96-9B10-D93F-FC27-0B2232AAE252}"/>
                  </a:ext>
                </a:extLst>
              </p14:cNvPr>
              <p14:cNvContentPartPr/>
              <p14:nvPr/>
            </p14:nvContentPartPr>
            <p14:xfrm>
              <a:off x="7690427" y="3800209"/>
              <a:ext cx="965880" cy="705240"/>
            </p14:xfrm>
          </p:contentPart>
        </mc:Choice>
        <mc:Fallback xmlns="">
          <p:pic>
            <p:nvPicPr>
              <p:cNvPr id="28" name="Ink 27">
                <a:extLst>
                  <a:ext uri="{FF2B5EF4-FFF2-40B4-BE49-F238E27FC236}">
                    <a16:creationId xmlns:a16="http://schemas.microsoft.com/office/drawing/2014/main" id="{23BE8C96-9B10-D93F-FC27-0B2232AAE252}"/>
                  </a:ext>
                </a:extLst>
              </p:cNvPr>
              <p:cNvPicPr/>
              <p:nvPr/>
            </p:nvPicPr>
            <p:blipFill>
              <a:blip r:embed="rId14"/>
              <a:stretch>
                <a:fillRect/>
              </a:stretch>
            </p:blipFill>
            <p:spPr>
              <a:xfrm>
                <a:off x="7654787" y="3764569"/>
                <a:ext cx="1037520" cy="776880"/>
              </a:xfrm>
              <a:prstGeom prst="rect">
                <a:avLst/>
              </a:prstGeom>
            </p:spPr>
          </p:pic>
        </mc:Fallback>
      </mc:AlternateContent>
      <p:grpSp>
        <p:nvGrpSpPr>
          <p:cNvPr id="31" name="Group 30">
            <a:extLst>
              <a:ext uri="{FF2B5EF4-FFF2-40B4-BE49-F238E27FC236}">
                <a16:creationId xmlns:a16="http://schemas.microsoft.com/office/drawing/2014/main" id="{515BAAA0-7DC3-B823-B645-4D90F078B2F4}"/>
              </a:ext>
            </a:extLst>
          </p:cNvPr>
          <p:cNvGrpSpPr/>
          <p:nvPr/>
        </p:nvGrpSpPr>
        <p:grpSpPr>
          <a:xfrm>
            <a:off x="5602427" y="5271169"/>
            <a:ext cx="613800" cy="181800"/>
            <a:chOff x="5602427" y="5271169"/>
            <a:chExt cx="613800" cy="181800"/>
          </a:xfrm>
        </p:grpSpPr>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FCBD7EA9-A3EB-8589-4DD6-B190C92F21CC}"/>
                    </a:ext>
                  </a:extLst>
                </p14:cNvPr>
                <p14:cNvContentPartPr/>
                <p14:nvPr/>
              </p14:nvContentPartPr>
              <p14:xfrm>
                <a:off x="5602427" y="5271169"/>
                <a:ext cx="562320" cy="36720"/>
              </p14:xfrm>
            </p:contentPart>
          </mc:Choice>
          <mc:Fallback xmlns="">
            <p:pic>
              <p:nvPicPr>
                <p:cNvPr id="29" name="Ink 28">
                  <a:extLst>
                    <a:ext uri="{FF2B5EF4-FFF2-40B4-BE49-F238E27FC236}">
                      <a16:creationId xmlns:a16="http://schemas.microsoft.com/office/drawing/2014/main" id="{FCBD7EA9-A3EB-8589-4DD6-B190C92F21CC}"/>
                    </a:ext>
                  </a:extLst>
                </p:cNvPr>
                <p:cNvPicPr/>
                <p:nvPr/>
              </p:nvPicPr>
              <p:blipFill>
                <a:blip r:embed="rId16"/>
                <a:stretch>
                  <a:fillRect/>
                </a:stretch>
              </p:blipFill>
              <p:spPr>
                <a:xfrm>
                  <a:off x="5566427" y="5235169"/>
                  <a:ext cx="6339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2EDBC4C6-1F85-C77C-3272-0CB5D5FE91A7}"/>
                    </a:ext>
                  </a:extLst>
                </p14:cNvPr>
                <p14:cNvContentPartPr/>
                <p14:nvPr/>
              </p14:nvContentPartPr>
              <p14:xfrm>
                <a:off x="5611787" y="5381689"/>
                <a:ext cx="604440" cy="71280"/>
              </p14:xfrm>
            </p:contentPart>
          </mc:Choice>
          <mc:Fallback xmlns="">
            <p:pic>
              <p:nvPicPr>
                <p:cNvPr id="30" name="Ink 29">
                  <a:extLst>
                    <a:ext uri="{FF2B5EF4-FFF2-40B4-BE49-F238E27FC236}">
                      <a16:creationId xmlns:a16="http://schemas.microsoft.com/office/drawing/2014/main" id="{2EDBC4C6-1F85-C77C-3272-0CB5D5FE91A7}"/>
                    </a:ext>
                  </a:extLst>
                </p:cNvPr>
                <p:cNvPicPr/>
                <p:nvPr/>
              </p:nvPicPr>
              <p:blipFill>
                <a:blip r:embed="rId18"/>
                <a:stretch>
                  <a:fillRect/>
                </a:stretch>
              </p:blipFill>
              <p:spPr>
                <a:xfrm>
                  <a:off x="5575787" y="5345689"/>
                  <a:ext cx="676080" cy="142920"/>
                </a:xfrm>
                <a:prstGeom prst="rect">
                  <a:avLst/>
                </a:prstGeom>
              </p:spPr>
            </p:pic>
          </mc:Fallback>
        </mc:AlternateContent>
      </p:grpSp>
    </p:spTree>
    <p:extLst>
      <p:ext uri="{BB962C8B-B14F-4D97-AF65-F5344CB8AC3E}">
        <p14:creationId xmlns:p14="http://schemas.microsoft.com/office/powerpoint/2010/main" val="183949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After Java 16 – Too many “rectangles”</a:t>
            </a:r>
            <a:endParaRPr lang="en-US" sz="1100" dirty="0"/>
          </a:p>
        </p:txBody>
      </p:sp>
      <p:pic>
        <p:nvPicPr>
          <p:cNvPr id="7" name="Picture 6">
            <a:extLst>
              <a:ext uri="{FF2B5EF4-FFF2-40B4-BE49-F238E27FC236}">
                <a16:creationId xmlns:a16="http://schemas.microsoft.com/office/drawing/2014/main" id="{16BA0DB4-5BE7-E318-31CF-433A69F8A28D}"/>
              </a:ext>
            </a:extLst>
          </p:cNvPr>
          <p:cNvPicPr>
            <a:picLocks noChangeAspect="1"/>
          </p:cNvPicPr>
          <p:nvPr/>
        </p:nvPicPr>
        <p:blipFill>
          <a:blip r:embed="rId3"/>
          <a:stretch>
            <a:fillRect/>
          </a:stretch>
        </p:blipFill>
        <p:spPr>
          <a:xfrm>
            <a:off x="2135294" y="780854"/>
            <a:ext cx="7921411" cy="5296292"/>
          </a:xfrm>
          <a:prstGeom prst="rect">
            <a:avLst/>
          </a:prstGeom>
        </p:spPr>
      </p:pic>
    </p:spTree>
    <p:extLst>
      <p:ext uri="{BB962C8B-B14F-4D97-AF65-F5344CB8AC3E}">
        <p14:creationId xmlns:p14="http://schemas.microsoft.com/office/powerpoint/2010/main" val="3213046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440</a:t>
            </a:r>
            <a:br>
              <a:rPr lang="en-GB" b="1" dirty="0"/>
            </a:br>
            <a:r>
              <a:rPr lang="en-US" sz="2700" b="1" i="0" dirty="0">
                <a:solidFill>
                  <a:srgbClr val="000000"/>
                </a:solidFill>
                <a:effectLst/>
                <a:latin typeface="DejaVu Sans"/>
              </a:rPr>
              <a:t>Record Patterns</a:t>
            </a:r>
            <a:br>
              <a:rPr lang="en-US" sz="1800" b="1" i="0" dirty="0">
                <a:solidFill>
                  <a:srgbClr val="000000"/>
                </a:solidFill>
                <a:effectLst/>
                <a:latin typeface="DejaVu Sans"/>
              </a:rPr>
            </a:b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21</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55</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1310361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Decompose on fly</a:t>
            </a:r>
            <a:endParaRPr lang="en-US" sz="1100" dirty="0"/>
          </a:p>
        </p:txBody>
      </p:sp>
      <p:pic>
        <p:nvPicPr>
          <p:cNvPr id="10" name="Picture 9">
            <a:extLst>
              <a:ext uri="{FF2B5EF4-FFF2-40B4-BE49-F238E27FC236}">
                <a16:creationId xmlns:a16="http://schemas.microsoft.com/office/drawing/2014/main" id="{807A568A-67CC-E93D-74ED-AFA94366BECA}"/>
              </a:ext>
            </a:extLst>
          </p:cNvPr>
          <p:cNvPicPr>
            <a:picLocks noChangeAspect="1"/>
          </p:cNvPicPr>
          <p:nvPr/>
        </p:nvPicPr>
        <p:blipFill>
          <a:blip r:embed="rId3"/>
          <a:stretch>
            <a:fillRect/>
          </a:stretch>
        </p:blipFill>
        <p:spPr>
          <a:xfrm>
            <a:off x="710609" y="1862903"/>
            <a:ext cx="10770781" cy="3132193"/>
          </a:xfrm>
          <a:prstGeom prst="rect">
            <a:avLst/>
          </a:prstGeom>
        </p:spPr>
      </p:pic>
      <p:sp>
        <p:nvSpPr>
          <p:cNvPr id="11" name="TextBox 10">
            <a:extLst>
              <a:ext uri="{FF2B5EF4-FFF2-40B4-BE49-F238E27FC236}">
                <a16:creationId xmlns:a16="http://schemas.microsoft.com/office/drawing/2014/main" id="{225CFCE6-D174-0BF2-C49A-A33357093B86}"/>
              </a:ext>
            </a:extLst>
          </p:cNvPr>
          <p:cNvSpPr txBox="1"/>
          <p:nvPr/>
        </p:nvSpPr>
        <p:spPr>
          <a:xfrm>
            <a:off x="596696" y="951442"/>
            <a:ext cx="10091032" cy="461665"/>
          </a:xfrm>
          <a:prstGeom prst="rect">
            <a:avLst/>
          </a:prstGeom>
          <a:noFill/>
        </p:spPr>
        <p:txBody>
          <a:bodyPr wrap="none" rtlCol="0">
            <a:spAutoFit/>
          </a:bodyPr>
          <a:lstStyle/>
          <a:p>
            <a:r>
              <a:rPr lang="en-US" sz="2400" dirty="0"/>
              <a:t>We remember that </a:t>
            </a:r>
            <a:r>
              <a:rPr lang="en-US" sz="2400" b="1" dirty="0"/>
              <a:t>Rectangle</a:t>
            </a:r>
            <a:r>
              <a:rPr lang="en-US" sz="2400" dirty="0"/>
              <a:t> and </a:t>
            </a:r>
            <a:r>
              <a:rPr lang="en-US" sz="2400" b="1" dirty="0"/>
              <a:t>Circle</a:t>
            </a:r>
            <a:r>
              <a:rPr lang="en-US" sz="2400" dirty="0"/>
              <a:t> are </a:t>
            </a:r>
            <a:r>
              <a:rPr lang="en-US" sz="2400" i="1" dirty="0"/>
              <a:t>records</a:t>
            </a:r>
            <a:r>
              <a:rPr lang="en-US" sz="2400" dirty="0"/>
              <a:t>. We can decompose them!</a:t>
            </a:r>
            <a:endParaRPr lang="en-US" sz="2400" i="1" dirty="0"/>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75CD261E-61E4-2641-32D0-4542B07B693F}"/>
                  </a:ext>
                </a:extLst>
              </p14:cNvPr>
              <p14:cNvContentPartPr/>
              <p14:nvPr/>
            </p14:nvContentPartPr>
            <p14:xfrm>
              <a:off x="4671787" y="2446359"/>
              <a:ext cx="4383720" cy="39240"/>
            </p14:xfrm>
          </p:contentPart>
        </mc:Choice>
        <mc:Fallback xmlns="">
          <p:pic>
            <p:nvPicPr>
              <p:cNvPr id="13" name="Ink 12">
                <a:extLst>
                  <a:ext uri="{FF2B5EF4-FFF2-40B4-BE49-F238E27FC236}">
                    <a16:creationId xmlns:a16="http://schemas.microsoft.com/office/drawing/2014/main" id="{75CD261E-61E4-2641-32D0-4542B07B693F}"/>
                  </a:ext>
                </a:extLst>
              </p:cNvPr>
              <p:cNvPicPr/>
              <p:nvPr/>
            </p:nvPicPr>
            <p:blipFill>
              <a:blip r:embed="rId5"/>
              <a:stretch>
                <a:fillRect/>
              </a:stretch>
            </p:blipFill>
            <p:spPr>
              <a:xfrm>
                <a:off x="4636147" y="2410719"/>
                <a:ext cx="4455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9496AF99-44FD-144C-EBCB-332680D9B5BF}"/>
                  </a:ext>
                </a:extLst>
              </p14:cNvPr>
              <p14:cNvContentPartPr/>
              <p14:nvPr/>
            </p14:nvContentPartPr>
            <p14:xfrm>
              <a:off x="4301347" y="3501519"/>
              <a:ext cx="3277080" cy="93600"/>
            </p14:xfrm>
          </p:contentPart>
        </mc:Choice>
        <mc:Fallback xmlns="">
          <p:pic>
            <p:nvPicPr>
              <p:cNvPr id="14" name="Ink 13">
                <a:extLst>
                  <a:ext uri="{FF2B5EF4-FFF2-40B4-BE49-F238E27FC236}">
                    <a16:creationId xmlns:a16="http://schemas.microsoft.com/office/drawing/2014/main" id="{9496AF99-44FD-144C-EBCB-332680D9B5BF}"/>
                  </a:ext>
                </a:extLst>
              </p:cNvPr>
              <p:cNvPicPr/>
              <p:nvPr/>
            </p:nvPicPr>
            <p:blipFill>
              <a:blip r:embed="rId7"/>
              <a:stretch>
                <a:fillRect/>
              </a:stretch>
            </p:blipFill>
            <p:spPr>
              <a:xfrm>
                <a:off x="4265347" y="3465879"/>
                <a:ext cx="3348720" cy="165240"/>
              </a:xfrm>
              <a:prstGeom prst="rect">
                <a:avLst/>
              </a:prstGeom>
            </p:spPr>
          </p:pic>
        </mc:Fallback>
      </mc:AlternateContent>
    </p:spTree>
    <p:extLst>
      <p:ext uri="{BB962C8B-B14F-4D97-AF65-F5344CB8AC3E}">
        <p14:creationId xmlns:p14="http://schemas.microsoft.com/office/powerpoint/2010/main" val="205266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We can go deeper…</a:t>
            </a:r>
            <a:endParaRPr lang="en-US" sz="1100" dirty="0"/>
          </a:p>
        </p:txBody>
      </p:sp>
      <p:sp>
        <p:nvSpPr>
          <p:cNvPr id="11" name="TextBox 10">
            <a:extLst>
              <a:ext uri="{FF2B5EF4-FFF2-40B4-BE49-F238E27FC236}">
                <a16:creationId xmlns:a16="http://schemas.microsoft.com/office/drawing/2014/main" id="{225CFCE6-D174-0BF2-C49A-A33357093B86}"/>
              </a:ext>
            </a:extLst>
          </p:cNvPr>
          <p:cNvSpPr txBox="1"/>
          <p:nvPr/>
        </p:nvSpPr>
        <p:spPr>
          <a:xfrm>
            <a:off x="609600" y="815527"/>
            <a:ext cx="6498510" cy="461665"/>
          </a:xfrm>
          <a:prstGeom prst="rect">
            <a:avLst/>
          </a:prstGeom>
          <a:noFill/>
        </p:spPr>
        <p:txBody>
          <a:bodyPr wrap="none" rtlCol="0">
            <a:spAutoFit/>
          </a:bodyPr>
          <a:lstStyle/>
          <a:p>
            <a:r>
              <a:rPr lang="en-US" sz="2400" dirty="0"/>
              <a:t>We can go deeper. </a:t>
            </a:r>
            <a:r>
              <a:rPr lang="en-US" sz="2400" b="1" dirty="0"/>
              <a:t>Point </a:t>
            </a:r>
            <a:r>
              <a:rPr lang="en-US" sz="2400" dirty="0"/>
              <a:t>can be decomposed too</a:t>
            </a:r>
            <a:r>
              <a:rPr lang="en-US" sz="2400" i="1" dirty="0"/>
              <a:t>…</a:t>
            </a:r>
          </a:p>
        </p:txBody>
      </p:sp>
      <p:pic>
        <p:nvPicPr>
          <p:cNvPr id="3" name="Picture 2">
            <a:extLst>
              <a:ext uri="{FF2B5EF4-FFF2-40B4-BE49-F238E27FC236}">
                <a16:creationId xmlns:a16="http://schemas.microsoft.com/office/drawing/2014/main" id="{45D55D9F-C574-843A-5543-FEF3604FF4E8}"/>
              </a:ext>
            </a:extLst>
          </p:cNvPr>
          <p:cNvPicPr>
            <a:picLocks noChangeAspect="1"/>
          </p:cNvPicPr>
          <p:nvPr/>
        </p:nvPicPr>
        <p:blipFill>
          <a:blip r:embed="rId3"/>
          <a:stretch>
            <a:fillRect/>
          </a:stretch>
        </p:blipFill>
        <p:spPr>
          <a:xfrm>
            <a:off x="609600" y="1607347"/>
            <a:ext cx="10972800" cy="2748632"/>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83E37D3-1289-539E-2AB1-45AF09B10488}"/>
                  </a:ext>
                </a:extLst>
              </p14:cNvPr>
              <p14:cNvContentPartPr/>
              <p14:nvPr/>
            </p14:nvContentPartPr>
            <p14:xfrm>
              <a:off x="4868220" y="2088768"/>
              <a:ext cx="2455560" cy="65520"/>
            </p14:xfrm>
          </p:contentPart>
        </mc:Choice>
        <mc:Fallback xmlns="">
          <p:pic>
            <p:nvPicPr>
              <p:cNvPr id="4" name="Ink 3">
                <a:extLst>
                  <a:ext uri="{FF2B5EF4-FFF2-40B4-BE49-F238E27FC236}">
                    <a16:creationId xmlns:a16="http://schemas.microsoft.com/office/drawing/2014/main" id="{683E37D3-1289-539E-2AB1-45AF09B10488}"/>
                  </a:ext>
                </a:extLst>
              </p:cNvPr>
              <p:cNvPicPr/>
              <p:nvPr/>
            </p:nvPicPr>
            <p:blipFill>
              <a:blip r:embed="rId5"/>
              <a:stretch>
                <a:fillRect/>
              </a:stretch>
            </p:blipFill>
            <p:spPr>
              <a:xfrm>
                <a:off x="4832220" y="2052768"/>
                <a:ext cx="25272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02ECA1D-1B67-98A8-49B8-459DDB2D4401}"/>
                  </a:ext>
                </a:extLst>
              </p14:cNvPr>
              <p14:cNvContentPartPr/>
              <p14:nvPr/>
            </p14:nvContentPartPr>
            <p14:xfrm>
              <a:off x="8254866" y="2152404"/>
              <a:ext cx="2804400" cy="133200"/>
            </p14:xfrm>
          </p:contentPart>
        </mc:Choice>
        <mc:Fallback xmlns="">
          <p:pic>
            <p:nvPicPr>
              <p:cNvPr id="7" name="Ink 6">
                <a:extLst>
                  <a:ext uri="{FF2B5EF4-FFF2-40B4-BE49-F238E27FC236}">
                    <a16:creationId xmlns:a16="http://schemas.microsoft.com/office/drawing/2014/main" id="{402ECA1D-1B67-98A8-49B8-459DDB2D4401}"/>
                  </a:ext>
                </a:extLst>
              </p:cNvPr>
              <p:cNvPicPr/>
              <p:nvPr/>
            </p:nvPicPr>
            <p:blipFill>
              <a:blip r:embed="rId7"/>
              <a:stretch>
                <a:fillRect/>
              </a:stretch>
            </p:blipFill>
            <p:spPr>
              <a:xfrm>
                <a:off x="8218866" y="2116404"/>
                <a:ext cx="2876040" cy="204840"/>
              </a:xfrm>
              <a:prstGeom prst="rect">
                <a:avLst/>
              </a:prstGeom>
            </p:spPr>
          </p:pic>
        </mc:Fallback>
      </mc:AlternateContent>
      <p:pic>
        <p:nvPicPr>
          <p:cNvPr id="9" name="Picture 8">
            <a:extLst>
              <a:ext uri="{FF2B5EF4-FFF2-40B4-BE49-F238E27FC236}">
                <a16:creationId xmlns:a16="http://schemas.microsoft.com/office/drawing/2014/main" id="{6865DD80-1D81-70C7-844C-332C4BDC9BC5}"/>
              </a:ext>
            </a:extLst>
          </p:cNvPr>
          <p:cNvPicPr>
            <a:picLocks noChangeAspect="1"/>
          </p:cNvPicPr>
          <p:nvPr/>
        </p:nvPicPr>
        <p:blipFill>
          <a:blip r:embed="rId8"/>
          <a:stretch>
            <a:fillRect/>
          </a:stretch>
        </p:blipFill>
        <p:spPr>
          <a:xfrm>
            <a:off x="7261390" y="595297"/>
            <a:ext cx="787504" cy="821743"/>
          </a:xfrm>
          <a:prstGeom prst="rect">
            <a:avLst/>
          </a:prstGeom>
        </p:spPr>
      </p:pic>
      <p:pic>
        <p:nvPicPr>
          <p:cNvPr id="8" name="Picture 7">
            <a:extLst>
              <a:ext uri="{FF2B5EF4-FFF2-40B4-BE49-F238E27FC236}">
                <a16:creationId xmlns:a16="http://schemas.microsoft.com/office/drawing/2014/main" id="{C6139D63-3B8F-C65C-55C2-7365E6361846}"/>
              </a:ext>
            </a:extLst>
          </p:cNvPr>
          <p:cNvPicPr>
            <a:picLocks noChangeAspect="1"/>
          </p:cNvPicPr>
          <p:nvPr/>
        </p:nvPicPr>
        <p:blipFill>
          <a:blip r:embed="rId9"/>
          <a:stretch>
            <a:fillRect/>
          </a:stretch>
        </p:blipFill>
        <p:spPr>
          <a:xfrm>
            <a:off x="609600" y="4854035"/>
            <a:ext cx="8423189" cy="1171302"/>
          </a:xfrm>
          <a:prstGeom prst="rect">
            <a:avLst/>
          </a:prstGeom>
        </p:spPr>
      </p:pic>
    </p:spTree>
    <p:extLst>
      <p:ext uri="{BB962C8B-B14F-4D97-AF65-F5344CB8AC3E}">
        <p14:creationId xmlns:p14="http://schemas.microsoft.com/office/powerpoint/2010/main" val="383574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Guards </a:t>
            </a:r>
            <a:endParaRPr lang="en-US" sz="1100" dirty="0"/>
          </a:p>
        </p:txBody>
      </p:sp>
      <p:sp>
        <p:nvSpPr>
          <p:cNvPr id="11" name="TextBox 10">
            <a:extLst>
              <a:ext uri="{FF2B5EF4-FFF2-40B4-BE49-F238E27FC236}">
                <a16:creationId xmlns:a16="http://schemas.microsoft.com/office/drawing/2014/main" id="{225CFCE6-D174-0BF2-C49A-A33357093B86}"/>
              </a:ext>
            </a:extLst>
          </p:cNvPr>
          <p:cNvSpPr txBox="1"/>
          <p:nvPr/>
        </p:nvSpPr>
        <p:spPr>
          <a:xfrm>
            <a:off x="494178" y="951442"/>
            <a:ext cx="4941096" cy="523220"/>
          </a:xfrm>
          <a:prstGeom prst="rect">
            <a:avLst/>
          </a:prstGeom>
          <a:noFill/>
        </p:spPr>
        <p:txBody>
          <a:bodyPr wrap="none" rtlCol="0">
            <a:spAutoFit/>
          </a:bodyPr>
          <a:lstStyle/>
          <a:p>
            <a:r>
              <a:rPr lang="en-US" sz="2400" dirty="0"/>
              <a:t>And of course, we can add guards </a:t>
            </a:r>
            <a:r>
              <a:rPr lang="en-US" sz="2800" dirty="0"/>
              <a:t>💂🏽</a:t>
            </a:r>
            <a:endParaRPr lang="en-US" sz="2400" i="1" dirty="0"/>
          </a:p>
        </p:txBody>
      </p:sp>
      <p:pic>
        <p:nvPicPr>
          <p:cNvPr id="4" name="Picture 3">
            <a:extLst>
              <a:ext uri="{FF2B5EF4-FFF2-40B4-BE49-F238E27FC236}">
                <a16:creationId xmlns:a16="http://schemas.microsoft.com/office/drawing/2014/main" id="{10425BE5-AA9D-2C3B-C439-1796FB446A96}"/>
              </a:ext>
            </a:extLst>
          </p:cNvPr>
          <p:cNvPicPr>
            <a:picLocks noChangeAspect="1"/>
          </p:cNvPicPr>
          <p:nvPr/>
        </p:nvPicPr>
        <p:blipFill>
          <a:blip r:embed="rId3"/>
          <a:stretch>
            <a:fillRect/>
          </a:stretch>
        </p:blipFill>
        <p:spPr>
          <a:xfrm>
            <a:off x="494178" y="1815908"/>
            <a:ext cx="11203643" cy="353337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713C28D-8B0F-383E-30D3-DF920CEF0D7B}"/>
                  </a:ext>
                </a:extLst>
              </p14:cNvPr>
              <p14:cNvContentPartPr/>
              <p14:nvPr/>
            </p14:nvContentPartPr>
            <p14:xfrm>
              <a:off x="1392380" y="2633934"/>
              <a:ext cx="4042800" cy="46440"/>
            </p14:xfrm>
          </p:contentPart>
        </mc:Choice>
        <mc:Fallback xmlns="">
          <p:pic>
            <p:nvPicPr>
              <p:cNvPr id="9" name="Ink 8">
                <a:extLst>
                  <a:ext uri="{FF2B5EF4-FFF2-40B4-BE49-F238E27FC236}">
                    <a16:creationId xmlns:a16="http://schemas.microsoft.com/office/drawing/2014/main" id="{0713C28D-8B0F-383E-30D3-DF920CEF0D7B}"/>
                  </a:ext>
                </a:extLst>
              </p:cNvPr>
              <p:cNvPicPr/>
              <p:nvPr/>
            </p:nvPicPr>
            <p:blipFill>
              <a:blip r:embed="rId5"/>
              <a:stretch>
                <a:fillRect/>
              </a:stretch>
            </p:blipFill>
            <p:spPr>
              <a:xfrm>
                <a:off x="1356380" y="2598294"/>
                <a:ext cx="41144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51F0DD3E-4C94-1C9F-D6EB-B31AFD80D5BA}"/>
                  </a:ext>
                </a:extLst>
              </p14:cNvPr>
              <p14:cNvContentPartPr/>
              <p14:nvPr/>
            </p14:nvContentPartPr>
            <p14:xfrm>
              <a:off x="7065067" y="4128639"/>
              <a:ext cx="1314360" cy="35640"/>
            </p14:xfrm>
          </p:contentPart>
        </mc:Choice>
        <mc:Fallback xmlns="">
          <p:pic>
            <p:nvPicPr>
              <p:cNvPr id="10" name="Ink 9">
                <a:extLst>
                  <a:ext uri="{FF2B5EF4-FFF2-40B4-BE49-F238E27FC236}">
                    <a16:creationId xmlns:a16="http://schemas.microsoft.com/office/drawing/2014/main" id="{51F0DD3E-4C94-1C9F-D6EB-B31AFD80D5BA}"/>
                  </a:ext>
                </a:extLst>
              </p:cNvPr>
              <p:cNvPicPr/>
              <p:nvPr/>
            </p:nvPicPr>
            <p:blipFill>
              <a:blip r:embed="rId7"/>
              <a:stretch>
                <a:fillRect/>
              </a:stretch>
            </p:blipFill>
            <p:spPr>
              <a:xfrm>
                <a:off x="7029427" y="4092999"/>
                <a:ext cx="1386000" cy="107280"/>
              </a:xfrm>
              <a:prstGeom prst="rect">
                <a:avLst/>
              </a:prstGeom>
            </p:spPr>
          </p:pic>
        </mc:Fallback>
      </mc:AlternateContent>
    </p:spTree>
    <p:extLst>
      <p:ext uri="{BB962C8B-B14F-4D97-AF65-F5344CB8AC3E}">
        <p14:creationId xmlns:p14="http://schemas.microsoft.com/office/powerpoint/2010/main" val="423835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a:off x="7239000" y="6333335"/>
            <a:ext cx="4114800"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59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Generic support </a:t>
            </a:r>
            <a:endParaRPr lang="en-US" sz="1100" dirty="0"/>
          </a:p>
        </p:txBody>
      </p:sp>
      <p:pic>
        <p:nvPicPr>
          <p:cNvPr id="8" name="Picture 7">
            <a:extLst>
              <a:ext uri="{FF2B5EF4-FFF2-40B4-BE49-F238E27FC236}">
                <a16:creationId xmlns:a16="http://schemas.microsoft.com/office/drawing/2014/main" id="{974AD656-C6FF-64C2-EA9F-3195BBDECF1C}"/>
              </a:ext>
            </a:extLst>
          </p:cNvPr>
          <p:cNvPicPr>
            <a:picLocks noChangeAspect="1"/>
          </p:cNvPicPr>
          <p:nvPr/>
        </p:nvPicPr>
        <p:blipFill>
          <a:blip r:embed="rId3"/>
          <a:stretch>
            <a:fillRect/>
          </a:stretch>
        </p:blipFill>
        <p:spPr>
          <a:xfrm>
            <a:off x="567069" y="1233862"/>
            <a:ext cx="5045150" cy="655584"/>
          </a:xfrm>
          <a:prstGeom prst="rect">
            <a:avLst/>
          </a:prstGeom>
        </p:spPr>
      </p:pic>
      <p:pic>
        <p:nvPicPr>
          <p:cNvPr id="16" name="Picture 15">
            <a:extLst>
              <a:ext uri="{FF2B5EF4-FFF2-40B4-BE49-F238E27FC236}">
                <a16:creationId xmlns:a16="http://schemas.microsoft.com/office/drawing/2014/main" id="{7A35302F-E3AA-C24E-059C-46104DFEC878}"/>
              </a:ext>
            </a:extLst>
          </p:cNvPr>
          <p:cNvPicPr>
            <a:picLocks noChangeAspect="1"/>
          </p:cNvPicPr>
          <p:nvPr/>
        </p:nvPicPr>
        <p:blipFill>
          <a:blip r:embed="rId4"/>
          <a:stretch>
            <a:fillRect/>
          </a:stretch>
        </p:blipFill>
        <p:spPr>
          <a:xfrm>
            <a:off x="567070" y="2056099"/>
            <a:ext cx="5695508" cy="778199"/>
          </a:xfrm>
          <a:prstGeom prst="rect">
            <a:avLst/>
          </a:prstGeom>
        </p:spPr>
      </p:pic>
      <p:pic>
        <p:nvPicPr>
          <p:cNvPr id="19" name="Picture 18">
            <a:extLst>
              <a:ext uri="{FF2B5EF4-FFF2-40B4-BE49-F238E27FC236}">
                <a16:creationId xmlns:a16="http://schemas.microsoft.com/office/drawing/2014/main" id="{4F76F65E-F021-7289-05A6-F64C8A04A2FE}"/>
              </a:ext>
            </a:extLst>
          </p:cNvPr>
          <p:cNvPicPr>
            <a:picLocks noChangeAspect="1"/>
          </p:cNvPicPr>
          <p:nvPr/>
        </p:nvPicPr>
        <p:blipFill>
          <a:blip r:embed="rId5"/>
          <a:stretch>
            <a:fillRect/>
          </a:stretch>
        </p:blipFill>
        <p:spPr>
          <a:xfrm>
            <a:off x="567069" y="3010816"/>
            <a:ext cx="5929424" cy="777814"/>
          </a:xfrm>
          <a:prstGeom prst="rect">
            <a:avLst/>
          </a:prstGeom>
        </p:spPr>
      </p:pic>
      <p:pic>
        <p:nvPicPr>
          <p:cNvPr id="21" name="Picture 20">
            <a:extLst>
              <a:ext uri="{FF2B5EF4-FFF2-40B4-BE49-F238E27FC236}">
                <a16:creationId xmlns:a16="http://schemas.microsoft.com/office/drawing/2014/main" id="{F73DDB7D-5E43-9F44-8D94-236DED4C6116}"/>
              </a:ext>
            </a:extLst>
          </p:cNvPr>
          <p:cNvPicPr>
            <a:picLocks noChangeAspect="1"/>
          </p:cNvPicPr>
          <p:nvPr/>
        </p:nvPicPr>
        <p:blipFill>
          <a:blip r:embed="rId6"/>
          <a:stretch>
            <a:fillRect/>
          </a:stretch>
        </p:blipFill>
        <p:spPr>
          <a:xfrm>
            <a:off x="567069" y="3970844"/>
            <a:ext cx="5833731" cy="780092"/>
          </a:xfrm>
          <a:prstGeom prst="rect">
            <a:avLst/>
          </a:prstGeom>
        </p:spPr>
      </p:pic>
      <p:pic>
        <p:nvPicPr>
          <p:cNvPr id="23" name="Picture 22">
            <a:extLst>
              <a:ext uri="{FF2B5EF4-FFF2-40B4-BE49-F238E27FC236}">
                <a16:creationId xmlns:a16="http://schemas.microsoft.com/office/drawing/2014/main" id="{7EFBD508-6A3B-507F-8AC3-97282355E5E0}"/>
              </a:ext>
            </a:extLst>
          </p:cNvPr>
          <p:cNvPicPr>
            <a:picLocks noChangeAspect="1"/>
          </p:cNvPicPr>
          <p:nvPr/>
        </p:nvPicPr>
        <p:blipFill>
          <a:blip r:embed="rId7"/>
          <a:stretch>
            <a:fillRect/>
          </a:stretch>
        </p:blipFill>
        <p:spPr>
          <a:xfrm>
            <a:off x="567069" y="5912489"/>
            <a:ext cx="7586331" cy="785971"/>
          </a:xfrm>
          <a:prstGeom prst="rect">
            <a:avLst/>
          </a:prstGeom>
        </p:spPr>
      </p:pic>
      <p:sp>
        <p:nvSpPr>
          <p:cNvPr id="24" name="TextBox 23">
            <a:extLst>
              <a:ext uri="{FF2B5EF4-FFF2-40B4-BE49-F238E27FC236}">
                <a16:creationId xmlns:a16="http://schemas.microsoft.com/office/drawing/2014/main" id="{11775680-7DBB-B955-0C69-7F7A9F296807}"/>
              </a:ext>
            </a:extLst>
          </p:cNvPr>
          <p:cNvSpPr txBox="1"/>
          <p:nvPr/>
        </p:nvSpPr>
        <p:spPr>
          <a:xfrm>
            <a:off x="439479" y="605544"/>
            <a:ext cx="2867773" cy="461665"/>
          </a:xfrm>
          <a:prstGeom prst="rect">
            <a:avLst/>
          </a:prstGeom>
          <a:noFill/>
        </p:spPr>
        <p:txBody>
          <a:bodyPr wrap="none" rtlCol="0">
            <a:spAutoFit/>
          </a:bodyPr>
          <a:lstStyle/>
          <a:p>
            <a:r>
              <a:rPr lang="en-US" sz="2400" dirty="0"/>
              <a:t>Record with generics:</a:t>
            </a:r>
          </a:p>
        </p:txBody>
      </p:sp>
      <p:pic>
        <p:nvPicPr>
          <p:cNvPr id="26" name="Picture 25">
            <a:extLst>
              <a:ext uri="{FF2B5EF4-FFF2-40B4-BE49-F238E27FC236}">
                <a16:creationId xmlns:a16="http://schemas.microsoft.com/office/drawing/2014/main" id="{E7C9C153-BE7C-F4BF-24BE-5D50D7402466}"/>
              </a:ext>
            </a:extLst>
          </p:cNvPr>
          <p:cNvPicPr>
            <a:picLocks noChangeAspect="1"/>
          </p:cNvPicPr>
          <p:nvPr/>
        </p:nvPicPr>
        <p:blipFill>
          <a:blip r:embed="rId8"/>
          <a:stretch>
            <a:fillRect/>
          </a:stretch>
        </p:blipFill>
        <p:spPr>
          <a:xfrm>
            <a:off x="567069" y="4914763"/>
            <a:ext cx="6096000" cy="815163"/>
          </a:xfrm>
          <a:prstGeom prst="rect">
            <a:avLst/>
          </a:prstGeom>
        </p:spPr>
      </p:pic>
    </p:spTree>
    <p:extLst>
      <p:ext uri="{BB962C8B-B14F-4D97-AF65-F5344CB8AC3E}">
        <p14:creationId xmlns:p14="http://schemas.microsoft.com/office/powerpoint/2010/main" val="129365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272427" y="1113594"/>
            <a:ext cx="8724824" cy="4031873"/>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p:grpSp>
        <p:nvGrpSpPr>
          <p:cNvPr id="18" name="Group 17">
            <a:extLst>
              <a:ext uri="{FF2B5EF4-FFF2-40B4-BE49-F238E27FC236}">
                <a16:creationId xmlns:a16="http://schemas.microsoft.com/office/drawing/2014/main" id="{6C0E1BCA-71EB-1D2E-3457-75101CB49674}"/>
              </a:ext>
            </a:extLst>
          </p:cNvPr>
          <p:cNvGrpSpPr/>
          <p:nvPr/>
        </p:nvGrpSpPr>
        <p:grpSpPr>
          <a:xfrm>
            <a:off x="1148107" y="1254399"/>
            <a:ext cx="1042560" cy="221760"/>
            <a:chOff x="1148107" y="1254399"/>
            <a:chExt cx="1042560" cy="22176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9749E1F-CC23-DA49-3911-B4AF4367919A}"/>
                    </a:ext>
                  </a:extLst>
                </p14:cNvPr>
                <p14:cNvContentPartPr/>
                <p14:nvPr/>
              </p14:nvContentPartPr>
              <p14:xfrm>
                <a:off x="1148107" y="1339719"/>
                <a:ext cx="799560" cy="360"/>
              </p14:xfrm>
            </p:contentPart>
          </mc:Choice>
          <mc:Fallback xmlns="">
            <p:pic>
              <p:nvPicPr>
                <p:cNvPr id="8" name="Ink 7">
                  <a:extLst>
                    <a:ext uri="{FF2B5EF4-FFF2-40B4-BE49-F238E27FC236}">
                      <a16:creationId xmlns:a16="http://schemas.microsoft.com/office/drawing/2014/main" id="{A9749E1F-CC23-DA49-3911-B4AF4367919A}"/>
                    </a:ext>
                  </a:extLst>
                </p:cNvPr>
                <p:cNvPicPr/>
                <p:nvPr/>
              </p:nvPicPr>
              <p:blipFill>
                <a:blip r:embed="rId4"/>
                <a:stretch>
                  <a:fillRect/>
                </a:stretch>
              </p:blipFill>
              <p:spPr>
                <a:xfrm>
                  <a:off x="1112467" y="1303719"/>
                  <a:ext cx="8712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1166EA7E-6E65-3BCD-1CA7-4DD430E28B6D}"/>
                    </a:ext>
                  </a:extLst>
                </p14:cNvPr>
                <p14:cNvContentPartPr/>
                <p14:nvPr/>
              </p14:nvContentPartPr>
              <p14:xfrm>
                <a:off x="1945507" y="1254399"/>
                <a:ext cx="245160" cy="217800"/>
              </p14:xfrm>
            </p:contentPart>
          </mc:Choice>
          <mc:Fallback xmlns="">
            <p:pic>
              <p:nvPicPr>
                <p:cNvPr id="9" name="Ink 8">
                  <a:extLst>
                    <a:ext uri="{FF2B5EF4-FFF2-40B4-BE49-F238E27FC236}">
                      <a16:creationId xmlns:a16="http://schemas.microsoft.com/office/drawing/2014/main" id="{1166EA7E-6E65-3BCD-1CA7-4DD430E28B6D}"/>
                    </a:ext>
                  </a:extLst>
                </p:cNvPr>
                <p:cNvPicPr/>
                <p:nvPr/>
              </p:nvPicPr>
              <p:blipFill>
                <a:blip r:embed="rId6"/>
                <a:stretch>
                  <a:fillRect/>
                </a:stretch>
              </p:blipFill>
              <p:spPr>
                <a:xfrm>
                  <a:off x="1909507" y="1218399"/>
                  <a:ext cx="3168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7AABA357-5848-DA7C-0BA1-84AB11B584E7}"/>
                    </a:ext>
                  </a:extLst>
                </p14:cNvPr>
                <p14:cNvContentPartPr/>
                <p14:nvPr/>
              </p14:nvContentPartPr>
              <p14:xfrm>
                <a:off x="1966747" y="1439799"/>
                <a:ext cx="118080" cy="36360"/>
              </p14:xfrm>
            </p:contentPart>
          </mc:Choice>
          <mc:Fallback xmlns="">
            <p:pic>
              <p:nvPicPr>
                <p:cNvPr id="13" name="Ink 12">
                  <a:extLst>
                    <a:ext uri="{FF2B5EF4-FFF2-40B4-BE49-F238E27FC236}">
                      <a16:creationId xmlns:a16="http://schemas.microsoft.com/office/drawing/2014/main" id="{7AABA357-5848-DA7C-0BA1-84AB11B584E7}"/>
                    </a:ext>
                  </a:extLst>
                </p:cNvPr>
                <p:cNvPicPr/>
                <p:nvPr/>
              </p:nvPicPr>
              <p:blipFill>
                <a:blip r:embed="rId8"/>
                <a:stretch>
                  <a:fillRect/>
                </a:stretch>
              </p:blipFill>
              <p:spPr>
                <a:xfrm>
                  <a:off x="1931107" y="1403799"/>
                  <a:ext cx="1897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DA90761E-B0CF-55DC-6F3D-EBC2E7DE7622}"/>
                    </a:ext>
                  </a:extLst>
                </p14:cNvPr>
                <p14:cNvContentPartPr/>
                <p14:nvPr/>
              </p14:nvContentPartPr>
              <p14:xfrm>
                <a:off x="1994107" y="1264839"/>
                <a:ext cx="81720" cy="117360"/>
              </p14:xfrm>
            </p:contentPart>
          </mc:Choice>
          <mc:Fallback xmlns="">
            <p:pic>
              <p:nvPicPr>
                <p:cNvPr id="17" name="Ink 16">
                  <a:extLst>
                    <a:ext uri="{FF2B5EF4-FFF2-40B4-BE49-F238E27FC236}">
                      <a16:creationId xmlns:a16="http://schemas.microsoft.com/office/drawing/2014/main" id="{DA90761E-B0CF-55DC-6F3D-EBC2E7DE7622}"/>
                    </a:ext>
                  </a:extLst>
                </p:cNvPr>
                <p:cNvPicPr/>
                <p:nvPr/>
              </p:nvPicPr>
              <p:blipFill>
                <a:blip r:embed="rId10"/>
                <a:stretch>
                  <a:fillRect/>
                </a:stretch>
              </p:blipFill>
              <p:spPr>
                <a:xfrm>
                  <a:off x="1958467" y="1229199"/>
                  <a:ext cx="153360" cy="189000"/>
                </a:xfrm>
                <a:prstGeom prst="rect">
                  <a:avLst/>
                </a:prstGeom>
              </p:spPr>
            </p:pic>
          </mc:Fallback>
        </mc:AlternateContent>
      </p:grpSp>
    </p:spTree>
    <p:extLst>
      <p:ext uri="{BB962C8B-B14F-4D97-AF65-F5344CB8AC3E}">
        <p14:creationId xmlns:p14="http://schemas.microsoft.com/office/powerpoint/2010/main" val="3445861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Mixing records</a:t>
            </a:r>
            <a:endParaRPr lang="en-US" sz="1100" dirty="0"/>
          </a:p>
        </p:txBody>
      </p:sp>
      <p:pic>
        <p:nvPicPr>
          <p:cNvPr id="8" name="Picture 7">
            <a:extLst>
              <a:ext uri="{FF2B5EF4-FFF2-40B4-BE49-F238E27FC236}">
                <a16:creationId xmlns:a16="http://schemas.microsoft.com/office/drawing/2014/main" id="{974AD656-C6FF-64C2-EA9F-3195BBDECF1C}"/>
              </a:ext>
            </a:extLst>
          </p:cNvPr>
          <p:cNvPicPr>
            <a:picLocks noChangeAspect="1"/>
          </p:cNvPicPr>
          <p:nvPr/>
        </p:nvPicPr>
        <p:blipFill>
          <a:blip r:embed="rId3"/>
          <a:stretch>
            <a:fillRect/>
          </a:stretch>
        </p:blipFill>
        <p:spPr>
          <a:xfrm>
            <a:off x="567069" y="1208312"/>
            <a:ext cx="3973403" cy="516318"/>
          </a:xfrm>
          <a:prstGeom prst="rect">
            <a:avLst/>
          </a:prstGeom>
        </p:spPr>
      </p:pic>
      <p:sp>
        <p:nvSpPr>
          <p:cNvPr id="24" name="TextBox 23">
            <a:extLst>
              <a:ext uri="{FF2B5EF4-FFF2-40B4-BE49-F238E27FC236}">
                <a16:creationId xmlns:a16="http://schemas.microsoft.com/office/drawing/2014/main" id="{11775680-7DBB-B955-0C69-7F7A9F296807}"/>
              </a:ext>
            </a:extLst>
          </p:cNvPr>
          <p:cNvSpPr txBox="1"/>
          <p:nvPr/>
        </p:nvSpPr>
        <p:spPr>
          <a:xfrm>
            <a:off x="439478" y="651414"/>
            <a:ext cx="5483232" cy="461665"/>
          </a:xfrm>
          <a:prstGeom prst="rect">
            <a:avLst/>
          </a:prstGeom>
          <a:noFill/>
        </p:spPr>
        <p:txBody>
          <a:bodyPr wrap="none" rtlCol="0">
            <a:spAutoFit/>
          </a:bodyPr>
          <a:lstStyle/>
          <a:p>
            <a:r>
              <a:rPr lang="en-US" sz="2400" dirty="0"/>
              <a:t>We can combine records with generics 😎</a:t>
            </a:r>
          </a:p>
        </p:txBody>
      </p:sp>
      <p:pic>
        <p:nvPicPr>
          <p:cNvPr id="3" name="Picture 2">
            <a:extLst>
              <a:ext uri="{FF2B5EF4-FFF2-40B4-BE49-F238E27FC236}">
                <a16:creationId xmlns:a16="http://schemas.microsoft.com/office/drawing/2014/main" id="{24436B7A-04A6-9813-8D4F-3D85B3D8EAAC}"/>
              </a:ext>
            </a:extLst>
          </p:cNvPr>
          <p:cNvPicPr>
            <a:picLocks noChangeAspect="1"/>
          </p:cNvPicPr>
          <p:nvPr/>
        </p:nvPicPr>
        <p:blipFill>
          <a:blip r:embed="rId4"/>
          <a:stretch>
            <a:fillRect/>
          </a:stretch>
        </p:blipFill>
        <p:spPr>
          <a:xfrm>
            <a:off x="567069" y="1818404"/>
            <a:ext cx="6386624" cy="516318"/>
          </a:xfrm>
          <a:prstGeom prst="rect">
            <a:avLst/>
          </a:prstGeom>
        </p:spPr>
      </p:pic>
      <p:pic>
        <p:nvPicPr>
          <p:cNvPr id="7" name="Picture 6">
            <a:extLst>
              <a:ext uri="{FF2B5EF4-FFF2-40B4-BE49-F238E27FC236}">
                <a16:creationId xmlns:a16="http://schemas.microsoft.com/office/drawing/2014/main" id="{E50C2586-2DCC-0C61-505A-847C80D28597}"/>
              </a:ext>
            </a:extLst>
          </p:cNvPr>
          <p:cNvPicPr>
            <a:picLocks noChangeAspect="1"/>
          </p:cNvPicPr>
          <p:nvPr/>
        </p:nvPicPr>
        <p:blipFill>
          <a:blip r:embed="rId5"/>
          <a:stretch>
            <a:fillRect/>
          </a:stretch>
        </p:blipFill>
        <p:spPr>
          <a:xfrm>
            <a:off x="567069" y="2490149"/>
            <a:ext cx="9494874" cy="824084"/>
          </a:xfrm>
          <a:prstGeom prst="rect">
            <a:avLst/>
          </a:prstGeom>
        </p:spPr>
      </p:pic>
      <p:sp>
        <p:nvSpPr>
          <p:cNvPr id="9" name="TextBox 8">
            <a:extLst>
              <a:ext uri="{FF2B5EF4-FFF2-40B4-BE49-F238E27FC236}">
                <a16:creationId xmlns:a16="http://schemas.microsoft.com/office/drawing/2014/main" id="{894D49CA-23C5-41AD-F95B-BE8933E0D237}"/>
              </a:ext>
            </a:extLst>
          </p:cNvPr>
          <p:cNvSpPr txBox="1"/>
          <p:nvPr/>
        </p:nvSpPr>
        <p:spPr>
          <a:xfrm>
            <a:off x="439478" y="3469660"/>
            <a:ext cx="6951775" cy="461665"/>
          </a:xfrm>
          <a:prstGeom prst="rect">
            <a:avLst/>
          </a:prstGeom>
          <a:noFill/>
        </p:spPr>
        <p:txBody>
          <a:bodyPr wrap="none" rtlCol="0">
            <a:spAutoFit/>
          </a:bodyPr>
          <a:lstStyle/>
          <a:p>
            <a:r>
              <a:rPr lang="en-US" sz="2400" dirty="0"/>
              <a:t>However, generics with regular classes won’t work 😭</a:t>
            </a:r>
          </a:p>
        </p:txBody>
      </p:sp>
      <p:pic>
        <p:nvPicPr>
          <p:cNvPr id="11" name="Picture 10">
            <a:extLst>
              <a:ext uri="{FF2B5EF4-FFF2-40B4-BE49-F238E27FC236}">
                <a16:creationId xmlns:a16="http://schemas.microsoft.com/office/drawing/2014/main" id="{CA782999-5856-9124-DA8F-383C92077A33}"/>
              </a:ext>
            </a:extLst>
          </p:cNvPr>
          <p:cNvPicPr>
            <a:picLocks noChangeAspect="1"/>
          </p:cNvPicPr>
          <p:nvPr/>
        </p:nvPicPr>
        <p:blipFill>
          <a:blip r:embed="rId6"/>
          <a:stretch>
            <a:fillRect/>
          </a:stretch>
        </p:blipFill>
        <p:spPr>
          <a:xfrm>
            <a:off x="567069" y="4030358"/>
            <a:ext cx="6895673" cy="820347"/>
          </a:xfrm>
          <a:prstGeom prst="rect">
            <a:avLst/>
          </a:prstGeom>
        </p:spPr>
      </p:pic>
      <p:pic>
        <p:nvPicPr>
          <p:cNvPr id="14" name="Picture 13">
            <a:extLst>
              <a:ext uri="{FF2B5EF4-FFF2-40B4-BE49-F238E27FC236}">
                <a16:creationId xmlns:a16="http://schemas.microsoft.com/office/drawing/2014/main" id="{40A13F66-89DC-5A28-0580-0CB7E83EF0B0}"/>
              </a:ext>
            </a:extLst>
          </p:cNvPr>
          <p:cNvPicPr>
            <a:picLocks noChangeAspect="1"/>
          </p:cNvPicPr>
          <p:nvPr/>
        </p:nvPicPr>
        <p:blipFill>
          <a:blip r:embed="rId7"/>
          <a:stretch>
            <a:fillRect/>
          </a:stretch>
        </p:blipFill>
        <p:spPr>
          <a:xfrm>
            <a:off x="567069" y="5540181"/>
            <a:ext cx="5843325" cy="816173"/>
          </a:xfrm>
          <a:prstGeom prst="rect">
            <a:avLst/>
          </a:prstGeom>
        </p:spPr>
      </p:pic>
      <p:sp>
        <p:nvSpPr>
          <p:cNvPr id="2" name="TextBox 1">
            <a:extLst>
              <a:ext uri="{FF2B5EF4-FFF2-40B4-BE49-F238E27FC236}">
                <a16:creationId xmlns:a16="http://schemas.microsoft.com/office/drawing/2014/main" id="{ECDBC1FD-7975-12F3-C59F-3339D9B099D3}"/>
              </a:ext>
            </a:extLst>
          </p:cNvPr>
          <p:cNvSpPr txBox="1"/>
          <p:nvPr/>
        </p:nvSpPr>
        <p:spPr>
          <a:xfrm>
            <a:off x="439478" y="4975309"/>
            <a:ext cx="3818609" cy="461665"/>
          </a:xfrm>
          <a:prstGeom prst="rect">
            <a:avLst/>
          </a:prstGeom>
          <a:noFill/>
        </p:spPr>
        <p:txBody>
          <a:bodyPr wrap="none" rtlCol="0">
            <a:spAutoFit/>
          </a:bodyPr>
          <a:lstStyle/>
          <a:p>
            <a:r>
              <a:rPr lang="en-US" sz="2400" dirty="0"/>
              <a:t>But raw classes work fine 🥴</a:t>
            </a:r>
          </a:p>
        </p:txBody>
      </p:sp>
    </p:spTree>
    <p:extLst>
      <p:ext uri="{BB962C8B-B14F-4D97-AF65-F5344CB8AC3E}">
        <p14:creationId xmlns:p14="http://schemas.microsoft.com/office/powerpoint/2010/main" val="376808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Compare size &amp; performance</a:t>
            </a:r>
            <a:endParaRPr lang="en-US" sz="1100" dirty="0"/>
          </a:p>
        </p:txBody>
      </p:sp>
      <p:pic>
        <p:nvPicPr>
          <p:cNvPr id="4" name="Picture 3">
            <a:extLst>
              <a:ext uri="{FF2B5EF4-FFF2-40B4-BE49-F238E27FC236}">
                <a16:creationId xmlns:a16="http://schemas.microsoft.com/office/drawing/2014/main" id="{99148974-368F-0158-C14F-6EB42943B761}"/>
              </a:ext>
            </a:extLst>
          </p:cNvPr>
          <p:cNvPicPr>
            <a:picLocks noChangeAspect="1"/>
          </p:cNvPicPr>
          <p:nvPr/>
        </p:nvPicPr>
        <p:blipFill>
          <a:blip r:embed="rId3"/>
          <a:stretch>
            <a:fillRect/>
          </a:stretch>
        </p:blipFill>
        <p:spPr>
          <a:xfrm>
            <a:off x="277849" y="1080583"/>
            <a:ext cx="5574284" cy="3147238"/>
          </a:xfrm>
          <a:prstGeom prst="rect">
            <a:avLst/>
          </a:prstGeom>
        </p:spPr>
      </p:pic>
      <p:pic>
        <p:nvPicPr>
          <p:cNvPr id="16" name="Picture 15">
            <a:extLst>
              <a:ext uri="{FF2B5EF4-FFF2-40B4-BE49-F238E27FC236}">
                <a16:creationId xmlns:a16="http://schemas.microsoft.com/office/drawing/2014/main" id="{87CF400A-FD0B-9B01-429C-53E4E699B501}"/>
              </a:ext>
            </a:extLst>
          </p:cNvPr>
          <p:cNvPicPr>
            <a:picLocks noChangeAspect="1"/>
          </p:cNvPicPr>
          <p:nvPr/>
        </p:nvPicPr>
        <p:blipFill>
          <a:blip r:embed="rId4"/>
          <a:stretch>
            <a:fillRect/>
          </a:stretch>
        </p:blipFill>
        <p:spPr>
          <a:xfrm>
            <a:off x="6191618" y="1080583"/>
            <a:ext cx="5351872" cy="2777840"/>
          </a:xfrm>
          <a:prstGeom prst="rect">
            <a:avLst/>
          </a:prstGeom>
        </p:spPr>
      </p:pic>
      <p:sp>
        <p:nvSpPr>
          <p:cNvPr id="17" name="TextBox 16">
            <a:extLst>
              <a:ext uri="{FF2B5EF4-FFF2-40B4-BE49-F238E27FC236}">
                <a16:creationId xmlns:a16="http://schemas.microsoft.com/office/drawing/2014/main" id="{6EDDCBC8-D30F-34E0-9681-A6960DB92CFC}"/>
              </a:ext>
            </a:extLst>
          </p:cNvPr>
          <p:cNvSpPr txBox="1"/>
          <p:nvPr/>
        </p:nvSpPr>
        <p:spPr>
          <a:xfrm>
            <a:off x="6191618" y="4342700"/>
            <a:ext cx="1723036" cy="400110"/>
          </a:xfrm>
          <a:prstGeom prst="rect">
            <a:avLst/>
          </a:prstGeom>
          <a:noFill/>
        </p:spPr>
        <p:txBody>
          <a:bodyPr wrap="none" rtlCol="0">
            <a:spAutoFit/>
          </a:bodyPr>
          <a:lstStyle/>
          <a:p>
            <a:r>
              <a:rPr lang="en-US" sz="2000" dirty="0"/>
              <a:t>Size: 212 bytes</a:t>
            </a:r>
          </a:p>
        </p:txBody>
      </p:sp>
      <p:sp>
        <p:nvSpPr>
          <p:cNvPr id="18" name="TextBox 17">
            <a:extLst>
              <a:ext uri="{FF2B5EF4-FFF2-40B4-BE49-F238E27FC236}">
                <a16:creationId xmlns:a16="http://schemas.microsoft.com/office/drawing/2014/main" id="{8201A264-4E79-62DB-BD04-962D47927EC4}"/>
              </a:ext>
            </a:extLst>
          </p:cNvPr>
          <p:cNvSpPr txBox="1"/>
          <p:nvPr/>
        </p:nvSpPr>
        <p:spPr>
          <a:xfrm>
            <a:off x="192788" y="4342700"/>
            <a:ext cx="1723036" cy="400110"/>
          </a:xfrm>
          <a:prstGeom prst="rect">
            <a:avLst/>
          </a:prstGeom>
          <a:noFill/>
        </p:spPr>
        <p:txBody>
          <a:bodyPr wrap="none" rtlCol="0">
            <a:spAutoFit/>
          </a:bodyPr>
          <a:lstStyle/>
          <a:p>
            <a:r>
              <a:rPr lang="en-US" sz="2000" dirty="0"/>
              <a:t>Size: 111 bytes</a:t>
            </a:r>
          </a:p>
        </p:txBody>
      </p:sp>
      <p:sp>
        <p:nvSpPr>
          <p:cNvPr id="3" name="TextBox 2">
            <a:extLst>
              <a:ext uri="{FF2B5EF4-FFF2-40B4-BE49-F238E27FC236}">
                <a16:creationId xmlns:a16="http://schemas.microsoft.com/office/drawing/2014/main" id="{5FE35ED5-338C-067D-E6EF-3F6C7704822C}"/>
              </a:ext>
            </a:extLst>
          </p:cNvPr>
          <p:cNvSpPr txBox="1"/>
          <p:nvPr/>
        </p:nvSpPr>
        <p:spPr>
          <a:xfrm>
            <a:off x="277849" y="5406250"/>
            <a:ext cx="5346774" cy="923330"/>
          </a:xfrm>
          <a:prstGeom prst="rect">
            <a:avLst/>
          </a:prstGeom>
          <a:noFill/>
        </p:spPr>
        <p:txBody>
          <a:bodyPr wrap="square">
            <a:spAutoFit/>
          </a:bodyPr>
          <a:lstStyle/>
          <a:p>
            <a:r>
              <a:rPr lang="en-US" dirty="0"/>
              <a:t>10 calls: 		0.036 ±  0.001  us/op</a:t>
            </a:r>
          </a:p>
          <a:p>
            <a:r>
              <a:rPr lang="en-US" dirty="0"/>
              <a:t>100 calls: 		0.376 ±  0.042  us/op</a:t>
            </a:r>
          </a:p>
          <a:p>
            <a:r>
              <a:rPr lang="en-US" dirty="0"/>
              <a:t>1000 calls: 	3.680 ±  0.163  us/op</a:t>
            </a:r>
          </a:p>
        </p:txBody>
      </p:sp>
      <p:sp>
        <p:nvSpPr>
          <p:cNvPr id="7" name="TextBox 6">
            <a:extLst>
              <a:ext uri="{FF2B5EF4-FFF2-40B4-BE49-F238E27FC236}">
                <a16:creationId xmlns:a16="http://schemas.microsoft.com/office/drawing/2014/main" id="{D96D0CB2-B676-0DF6-FA98-E8D3E71B44EC}"/>
              </a:ext>
            </a:extLst>
          </p:cNvPr>
          <p:cNvSpPr txBox="1"/>
          <p:nvPr/>
        </p:nvSpPr>
        <p:spPr>
          <a:xfrm>
            <a:off x="6191617" y="5384141"/>
            <a:ext cx="5601797" cy="923330"/>
          </a:xfrm>
          <a:prstGeom prst="rect">
            <a:avLst/>
          </a:prstGeom>
          <a:noFill/>
        </p:spPr>
        <p:txBody>
          <a:bodyPr wrap="square">
            <a:spAutoFit/>
          </a:bodyPr>
          <a:lstStyle/>
          <a:p>
            <a:r>
              <a:rPr lang="en-US" dirty="0"/>
              <a:t>10 calls: 		0.035 ±  0.002  us/op </a:t>
            </a:r>
          </a:p>
          <a:p>
            <a:r>
              <a:rPr lang="en-US" dirty="0"/>
              <a:t>100 calls: 	0.444 ±  0.067  us/op</a:t>
            </a:r>
          </a:p>
          <a:p>
            <a:r>
              <a:rPr lang="en-US" dirty="0"/>
              <a:t>1000 calls: 	3.751 ±  0.097  us/op</a:t>
            </a:r>
          </a:p>
        </p:txBody>
      </p:sp>
      <p:sp>
        <p:nvSpPr>
          <p:cNvPr id="8" name="TextBox 7">
            <a:extLst>
              <a:ext uri="{FF2B5EF4-FFF2-40B4-BE49-F238E27FC236}">
                <a16:creationId xmlns:a16="http://schemas.microsoft.com/office/drawing/2014/main" id="{BAA20D79-8960-F3F9-2BC7-88371E9975F7}"/>
              </a:ext>
            </a:extLst>
          </p:cNvPr>
          <p:cNvSpPr txBox="1"/>
          <p:nvPr/>
        </p:nvSpPr>
        <p:spPr>
          <a:xfrm>
            <a:off x="192788" y="4830422"/>
            <a:ext cx="2299027" cy="461665"/>
          </a:xfrm>
          <a:prstGeom prst="rect">
            <a:avLst/>
          </a:prstGeom>
          <a:noFill/>
        </p:spPr>
        <p:txBody>
          <a:bodyPr wrap="none" rtlCol="0">
            <a:spAutoFit/>
          </a:bodyPr>
          <a:lstStyle/>
          <a:p>
            <a:r>
              <a:rPr lang="en-US" sz="2400" dirty="0"/>
              <a:t>⏱️</a:t>
            </a:r>
            <a:r>
              <a:rPr lang="en-US" sz="2400" b="1" dirty="0"/>
              <a:t>Performance</a:t>
            </a:r>
            <a:endParaRPr lang="en-US" b="1" dirty="0"/>
          </a:p>
        </p:txBody>
      </p:sp>
      <p:sp>
        <p:nvSpPr>
          <p:cNvPr id="9" name="TextBox 8">
            <a:extLst>
              <a:ext uri="{FF2B5EF4-FFF2-40B4-BE49-F238E27FC236}">
                <a16:creationId xmlns:a16="http://schemas.microsoft.com/office/drawing/2014/main" id="{43DBCE6A-19E0-D554-4662-39D87232312E}"/>
              </a:ext>
            </a:extLst>
          </p:cNvPr>
          <p:cNvSpPr txBox="1"/>
          <p:nvPr/>
        </p:nvSpPr>
        <p:spPr>
          <a:xfrm>
            <a:off x="192788" y="594569"/>
            <a:ext cx="2247731" cy="461665"/>
          </a:xfrm>
          <a:prstGeom prst="rect">
            <a:avLst/>
          </a:prstGeom>
          <a:noFill/>
        </p:spPr>
        <p:txBody>
          <a:bodyPr wrap="none" rtlCol="0">
            <a:spAutoFit/>
          </a:bodyPr>
          <a:lstStyle/>
          <a:p>
            <a:r>
              <a:rPr lang="en-US" sz="2400" dirty="0"/>
              <a:t>🆚 </a:t>
            </a:r>
            <a:r>
              <a:rPr lang="en-US" sz="2400" b="1" dirty="0"/>
              <a:t>Comparison</a:t>
            </a:r>
            <a:endParaRPr lang="en-US" b="1" dirty="0"/>
          </a:p>
        </p:txBody>
      </p:sp>
    </p:spTree>
    <p:extLst>
      <p:ext uri="{BB962C8B-B14F-4D97-AF65-F5344CB8AC3E}">
        <p14:creationId xmlns:p14="http://schemas.microsoft.com/office/powerpoint/2010/main" val="218395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Why size differs?</a:t>
            </a:r>
            <a:endParaRPr lang="en-US" sz="1100" dirty="0"/>
          </a:p>
        </p:txBody>
      </p:sp>
      <p:pic>
        <p:nvPicPr>
          <p:cNvPr id="11" name="Picture 10">
            <a:extLst>
              <a:ext uri="{FF2B5EF4-FFF2-40B4-BE49-F238E27FC236}">
                <a16:creationId xmlns:a16="http://schemas.microsoft.com/office/drawing/2014/main" id="{6A86CC1A-C8EE-0460-50F0-40AAA8FF43BC}"/>
              </a:ext>
            </a:extLst>
          </p:cNvPr>
          <p:cNvPicPr>
            <a:picLocks noChangeAspect="1"/>
          </p:cNvPicPr>
          <p:nvPr/>
        </p:nvPicPr>
        <p:blipFill>
          <a:blip r:embed="rId3"/>
          <a:stretch>
            <a:fillRect/>
          </a:stretch>
        </p:blipFill>
        <p:spPr>
          <a:xfrm>
            <a:off x="382771" y="1254642"/>
            <a:ext cx="4280608" cy="1491727"/>
          </a:xfrm>
          <a:prstGeom prst="rect">
            <a:avLst/>
          </a:prstGeom>
        </p:spPr>
      </p:pic>
      <p:pic>
        <p:nvPicPr>
          <p:cNvPr id="14" name="Picture 13">
            <a:extLst>
              <a:ext uri="{FF2B5EF4-FFF2-40B4-BE49-F238E27FC236}">
                <a16:creationId xmlns:a16="http://schemas.microsoft.com/office/drawing/2014/main" id="{6CA422C9-6C64-0931-AE13-CB610DD35C8B}"/>
              </a:ext>
            </a:extLst>
          </p:cNvPr>
          <p:cNvPicPr>
            <a:picLocks noChangeAspect="1"/>
          </p:cNvPicPr>
          <p:nvPr/>
        </p:nvPicPr>
        <p:blipFill>
          <a:blip r:embed="rId4"/>
          <a:stretch>
            <a:fillRect/>
          </a:stretch>
        </p:blipFill>
        <p:spPr>
          <a:xfrm>
            <a:off x="5809401" y="1254642"/>
            <a:ext cx="5100486" cy="4991965"/>
          </a:xfrm>
          <a:prstGeom prst="rect">
            <a:avLst/>
          </a:prstGeom>
        </p:spPr>
      </p:pic>
      <p:sp>
        <p:nvSpPr>
          <p:cNvPr id="15" name="TextBox 14">
            <a:extLst>
              <a:ext uri="{FF2B5EF4-FFF2-40B4-BE49-F238E27FC236}">
                <a16:creationId xmlns:a16="http://schemas.microsoft.com/office/drawing/2014/main" id="{D6B7571E-DA69-38C5-5342-8C17F273F0BA}"/>
              </a:ext>
            </a:extLst>
          </p:cNvPr>
          <p:cNvSpPr txBox="1"/>
          <p:nvPr/>
        </p:nvSpPr>
        <p:spPr>
          <a:xfrm>
            <a:off x="382771" y="716975"/>
            <a:ext cx="726481" cy="400110"/>
          </a:xfrm>
          <a:prstGeom prst="rect">
            <a:avLst/>
          </a:prstGeom>
          <a:noFill/>
        </p:spPr>
        <p:txBody>
          <a:bodyPr wrap="none" rtlCol="0">
            <a:spAutoFit/>
          </a:bodyPr>
          <a:lstStyle/>
          <a:p>
            <a:r>
              <a:rPr lang="en-US" sz="2000" b="1" dirty="0"/>
              <a:t>Code</a:t>
            </a:r>
            <a:endParaRPr lang="en-US" b="1" dirty="0"/>
          </a:p>
        </p:txBody>
      </p:sp>
      <p:sp>
        <p:nvSpPr>
          <p:cNvPr id="19" name="TextBox 18">
            <a:extLst>
              <a:ext uri="{FF2B5EF4-FFF2-40B4-BE49-F238E27FC236}">
                <a16:creationId xmlns:a16="http://schemas.microsoft.com/office/drawing/2014/main" id="{B334B449-7FF3-CD75-3391-5D09D6FF393B}"/>
              </a:ext>
            </a:extLst>
          </p:cNvPr>
          <p:cNvSpPr txBox="1"/>
          <p:nvPr/>
        </p:nvSpPr>
        <p:spPr>
          <a:xfrm>
            <a:off x="5732759" y="714849"/>
            <a:ext cx="3032305" cy="400110"/>
          </a:xfrm>
          <a:prstGeom prst="rect">
            <a:avLst/>
          </a:prstGeom>
          <a:noFill/>
        </p:spPr>
        <p:txBody>
          <a:bodyPr wrap="none" rtlCol="0">
            <a:spAutoFit/>
          </a:bodyPr>
          <a:lstStyle/>
          <a:p>
            <a:r>
              <a:rPr lang="en-US" sz="2000" b="1" dirty="0"/>
              <a:t>Decompiled by FernFlower</a:t>
            </a:r>
            <a:endParaRPr lang="en-US" b="1" dirty="0"/>
          </a:p>
        </p:txBody>
      </p:sp>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36ABAF80-2310-F5B8-A4D5-EC6C301765B9}"/>
                  </a:ext>
                </a:extLst>
              </p14:cNvPr>
              <p14:cNvContentPartPr/>
              <p14:nvPr/>
            </p14:nvContentPartPr>
            <p14:xfrm>
              <a:off x="6731707" y="5240679"/>
              <a:ext cx="4164120" cy="46440"/>
            </p14:xfrm>
          </p:contentPart>
        </mc:Choice>
        <mc:Fallback xmlns="">
          <p:pic>
            <p:nvPicPr>
              <p:cNvPr id="20" name="Ink 19">
                <a:extLst>
                  <a:ext uri="{FF2B5EF4-FFF2-40B4-BE49-F238E27FC236}">
                    <a16:creationId xmlns:a16="http://schemas.microsoft.com/office/drawing/2014/main" id="{36ABAF80-2310-F5B8-A4D5-EC6C301765B9}"/>
                  </a:ext>
                </a:extLst>
              </p:cNvPr>
              <p:cNvPicPr/>
              <p:nvPr/>
            </p:nvPicPr>
            <p:blipFill>
              <a:blip r:embed="rId6"/>
              <a:stretch>
                <a:fillRect/>
              </a:stretch>
            </p:blipFill>
            <p:spPr>
              <a:xfrm>
                <a:off x="6695707" y="5205039"/>
                <a:ext cx="4235760" cy="118080"/>
              </a:xfrm>
              <a:prstGeom prst="rect">
                <a:avLst/>
              </a:prstGeom>
            </p:spPr>
          </p:pic>
        </mc:Fallback>
      </mc:AlternateContent>
    </p:spTree>
    <p:extLst>
      <p:ext uri="{BB962C8B-B14F-4D97-AF65-F5344CB8AC3E}">
        <p14:creationId xmlns:p14="http://schemas.microsoft.com/office/powerpoint/2010/main" val="397666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 MatchingExceptionn</a:t>
            </a:r>
            <a:endParaRPr lang="en-US" sz="1100" dirty="0"/>
          </a:p>
        </p:txBody>
      </p:sp>
      <p:pic>
        <p:nvPicPr>
          <p:cNvPr id="3" name="Picture 2">
            <a:extLst>
              <a:ext uri="{FF2B5EF4-FFF2-40B4-BE49-F238E27FC236}">
                <a16:creationId xmlns:a16="http://schemas.microsoft.com/office/drawing/2014/main" id="{BD6061FE-E692-A98E-82C2-B5CE0E079CDB}"/>
              </a:ext>
            </a:extLst>
          </p:cNvPr>
          <p:cNvPicPr>
            <a:picLocks noChangeAspect="1"/>
          </p:cNvPicPr>
          <p:nvPr/>
        </p:nvPicPr>
        <p:blipFill>
          <a:blip r:embed="rId3"/>
          <a:stretch>
            <a:fillRect/>
          </a:stretch>
        </p:blipFill>
        <p:spPr>
          <a:xfrm>
            <a:off x="520995" y="1098642"/>
            <a:ext cx="7463110" cy="1247468"/>
          </a:xfrm>
          <a:prstGeom prst="rect">
            <a:avLst/>
          </a:prstGeom>
        </p:spPr>
      </p:pic>
      <p:pic>
        <p:nvPicPr>
          <p:cNvPr id="7" name="Picture 6">
            <a:extLst>
              <a:ext uri="{FF2B5EF4-FFF2-40B4-BE49-F238E27FC236}">
                <a16:creationId xmlns:a16="http://schemas.microsoft.com/office/drawing/2014/main" id="{45C32D81-B7DC-DE15-2867-CD0D2B1BCA3F}"/>
              </a:ext>
            </a:extLst>
          </p:cNvPr>
          <p:cNvPicPr>
            <a:picLocks noChangeAspect="1"/>
          </p:cNvPicPr>
          <p:nvPr/>
        </p:nvPicPr>
        <p:blipFill>
          <a:blip r:embed="rId4"/>
          <a:stretch>
            <a:fillRect/>
          </a:stretch>
        </p:blipFill>
        <p:spPr>
          <a:xfrm>
            <a:off x="520995" y="2698292"/>
            <a:ext cx="7242549" cy="1431908"/>
          </a:xfrm>
          <a:prstGeom prst="rect">
            <a:avLst/>
          </a:prstGeom>
        </p:spPr>
      </p:pic>
      <p:pic>
        <p:nvPicPr>
          <p:cNvPr id="9" name="Picture 8">
            <a:extLst>
              <a:ext uri="{FF2B5EF4-FFF2-40B4-BE49-F238E27FC236}">
                <a16:creationId xmlns:a16="http://schemas.microsoft.com/office/drawing/2014/main" id="{E83D4E88-FDE0-0DFC-3F80-9346A54F9170}"/>
              </a:ext>
            </a:extLst>
          </p:cNvPr>
          <p:cNvPicPr>
            <a:picLocks noChangeAspect="1"/>
          </p:cNvPicPr>
          <p:nvPr/>
        </p:nvPicPr>
        <p:blipFill>
          <a:blip r:embed="rId5"/>
          <a:stretch>
            <a:fillRect/>
          </a:stretch>
        </p:blipFill>
        <p:spPr>
          <a:xfrm>
            <a:off x="520995" y="4575852"/>
            <a:ext cx="9781953" cy="1097645"/>
          </a:xfrm>
          <a:prstGeom prst="rect">
            <a:avLst/>
          </a:prstGeom>
        </p:spPr>
      </p:pic>
    </p:spTree>
    <p:extLst>
      <p:ext uri="{BB962C8B-B14F-4D97-AF65-F5344CB8AC3E}">
        <p14:creationId xmlns:p14="http://schemas.microsoft.com/office/powerpoint/2010/main" val="167091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Record patten matching for multiple classes</a:t>
            </a:r>
            <a:endParaRPr lang="en-US" sz="1100" dirty="0"/>
          </a:p>
        </p:txBody>
      </p:sp>
      <p:pic>
        <p:nvPicPr>
          <p:cNvPr id="4" name="Picture 3">
            <a:extLst>
              <a:ext uri="{FF2B5EF4-FFF2-40B4-BE49-F238E27FC236}">
                <a16:creationId xmlns:a16="http://schemas.microsoft.com/office/drawing/2014/main" id="{88DFAC1A-2523-58D9-7CBD-6B07A9FE58EE}"/>
              </a:ext>
            </a:extLst>
          </p:cNvPr>
          <p:cNvPicPr>
            <a:picLocks noChangeAspect="1"/>
          </p:cNvPicPr>
          <p:nvPr/>
        </p:nvPicPr>
        <p:blipFill>
          <a:blip r:embed="rId3"/>
          <a:stretch>
            <a:fillRect/>
          </a:stretch>
        </p:blipFill>
        <p:spPr>
          <a:xfrm>
            <a:off x="324487" y="1248512"/>
            <a:ext cx="6535975" cy="548640"/>
          </a:xfrm>
          <a:prstGeom prst="rect">
            <a:avLst/>
          </a:prstGeom>
        </p:spPr>
      </p:pic>
      <p:pic>
        <p:nvPicPr>
          <p:cNvPr id="13" name="Picture 12">
            <a:extLst>
              <a:ext uri="{FF2B5EF4-FFF2-40B4-BE49-F238E27FC236}">
                <a16:creationId xmlns:a16="http://schemas.microsoft.com/office/drawing/2014/main" id="{E54C59FB-F77B-010B-E665-1E35D2E2C6BD}"/>
              </a:ext>
            </a:extLst>
          </p:cNvPr>
          <p:cNvPicPr>
            <a:picLocks noChangeAspect="1"/>
          </p:cNvPicPr>
          <p:nvPr/>
        </p:nvPicPr>
        <p:blipFill>
          <a:blip r:embed="rId4"/>
          <a:stretch>
            <a:fillRect/>
          </a:stretch>
        </p:blipFill>
        <p:spPr>
          <a:xfrm>
            <a:off x="324487" y="2315086"/>
            <a:ext cx="11543025" cy="2549014"/>
          </a:xfrm>
          <a:prstGeom prst="rect">
            <a:avLst/>
          </a:prstGeom>
        </p:spPr>
      </p:pic>
    </p:spTree>
    <p:extLst>
      <p:ext uri="{BB962C8B-B14F-4D97-AF65-F5344CB8AC3E}">
        <p14:creationId xmlns:p14="http://schemas.microsoft.com/office/powerpoint/2010/main" val="4717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441</a:t>
            </a:r>
            <a:br>
              <a:rPr lang="en-GB" b="1" dirty="0"/>
            </a:br>
            <a:r>
              <a:rPr lang="en-US" sz="2700" b="1" i="0" dirty="0">
                <a:solidFill>
                  <a:srgbClr val="000000"/>
                </a:solidFill>
                <a:effectLst/>
                <a:latin typeface="DejaVu Sans"/>
              </a:rPr>
              <a:t>Pattern Matching for switch</a:t>
            </a:r>
            <a:br>
              <a:rPr lang="en-US" sz="1800" b="1" i="0" dirty="0">
                <a:solidFill>
                  <a:srgbClr val="000000"/>
                </a:solidFill>
                <a:effectLst/>
                <a:latin typeface="DejaVu Sans"/>
              </a:rPr>
            </a:b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21</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65</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2734651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441: Pattern Matching for switch</a:t>
            </a:r>
            <a:endParaRPr lang="en-US" sz="1100" dirty="0"/>
          </a:p>
        </p:txBody>
      </p:sp>
      <p:pic>
        <p:nvPicPr>
          <p:cNvPr id="3" name="Picture 2">
            <a:extLst>
              <a:ext uri="{FF2B5EF4-FFF2-40B4-BE49-F238E27FC236}">
                <a16:creationId xmlns:a16="http://schemas.microsoft.com/office/drawing/2014/main" id="{E556FDDA-5AD8-FE12-FCE7-4D6D4FF3E55F}"/>
              </a:ext>
            </a:extLst>
          </p:cNvPr>
          <p:cNvPicPr>
            <a:picLocks noChangeAspect="1"/>
          </p:cNvPicPr>
          <p:nvPr/>
        </p:nvPicPr>
        <p:blipFill>
          <a:blip r:embed="rId3"/>
          <a:stretch>
            <a:fillRect/>
          </a:stretch>
        </p:blipFill>
        <p:spPr>
          <a:xfrm>
            <a:off x="410492" y="1078489"/>
            <a:ext cx="11371016" cy="4384466"/>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B3E462B-D5BD-5907-F4E3-381FF9397895}"/>
                  </a:ext>
                </a:extLst>
              </p14:cNvPr>
              <p14:cNvContentPartPr/>
              <p14:nvPr/>
            </p14:nvContentPartPr>
            <p14:xfrm>
              <a:off x="1265631" y="4407720"/>
              <a:ext cx="885960" cy="24480"/>
            </p14:xfrm>
          </p:contentPart>
        </mc:Choice>
        <mc:Fallback xmlns="">
          <p:pic>
            <p:nvPicPr>
              <p:cNvPr id="4" name="Ink 3">
                <a:extLst>
                  <a:ext uri="{FF2B5EF4-FFF2-40B4-BE49-F238E27FC236}">
                    <a16:creationId xmlns:a16="http://schemas.microsoft.com/office/drawing/2014/main" id="{CB3E462B-D5BD-5907-F4E3-381FF9397895}"/>
                  </a:ext>
                </a:extLst>
              </p:cNvPr>
              <p:cNvPicPr/>
              <p:nvPr/>
            </p:nvPicPr>
            <p:blipFill>
              <a:blip r:embed="rId5"/>
              <a:stretch>
                <a:fillRect/>
              </a:stretch>
            </p:blipFill>
            <p:spPr>
              <a:xfrm>
                <a:off x="1229991" y="4372080"/>
                <a:ext cx="957600" cy="96120"/>
              </a:xfrm>
              <a:prstGeom prst="rect">
                <a:avLst/>
              </a:prstGeom>
            </p:spPr>
          </p:pic>
        </mc:Fallback>
      </mc:AlternateContent>
    </p:spTree>
    <p:extLst>
      <p:ext uri="{BB962C8B-B14F-4D97-AF65-F5344CB8AC3E}">
        <p14:creationId xmlns:p14="http://schemas.microsoft.com/office/powerpoint/2010/main" val="282550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441: Pattern Matching for switch</a:t>
            </a:r>
            <a:endParaRPr lang="en-US" sz="1100" dirty="0"/>
          </a:p>
        </p:txBody>
      </p:sp>
      <p:pic>
        <p:nvPicPr>
          <p:cNvPr id="10" name="Picture 9">
            <a:extLst>
              <a:ext uri="{FF2B5EF4-FFF2-40B4-BE49-F238E27FC236}">
                <a16:creationId xmlns:a16="http://schemas.microsoft.com/office/drawing/2014/main" id="{2C102EA9-898E-0A66-FBEB-6C016FE3F58D}"/>
              </a:ext>
            </a:extLst>
          </p:cNvPr>
          <p:cNvPicPr>
            <a:picLocks noChangeAspect="1"/>
          </p:cNvPicPr>
          <p:nvPr/>
        </p:nvPicPr>
        <p:blipFill>
          <a:blip r:embed="rId3"/>
          <a:stretch>
            <a:fillRect/>
          </a:stretch>
        </p:blipFill>
        <p:spPr>
          <a:xfrm>
            <a:off x="755650" y="787771"/>
            <a:ext cx="9013695" cy="2842713"/>
          </a:xfrm>
          <a:prstGeom prst="rect">
            <a:avLst/>
          </a:prstGeom>
        </p:spPr>
      </p:pic>
      <p:pic>
        <p:nvPicPr>
          <p:cNvPr id="13" name="Picture 12">
            <a:extLst>
              <a:ext uri="{FF2B5EF4-FFF2-40B4-BE49-F238E27FC236}">
                <a16:creationId xmlns:a16="http://schemas.microsoft.com/office/drawing/2014/main" id="{E2948A90-8DFD-9D46-7D4C-3DF60DA288EE}"/>
              </a:ext>
            </a:extLst>
          </p:cNvPr>
          <p:cNvPicPr>
            <a:picLocks noChangeAspect="1"/>
          </p:cNvPicPr>
          <p:nvPr/>
        </p:nvPicPr>
        <p:blipFill>
          <a:blip r:embed="rId4"/>
          <a:stretch>
            <a:fillRect/>
          </a:stretch>
        </p:blipFill>
        <p:spPr>
          <a:xfrm>
            <a:off x="755650" y="4051114"/>
            <a:ext cx="10680700" cy="2267594"/>
          </a:xfrm>
          <a:prstGeom prst="rect">
            <a:avLst/>
          </a:prstGeom>
        </p:spPr>
      </p:pic>
    </p:spTree>
    <p:extLst>
      <p:ext uri="{BB962C8B-B14F-4D97-AF65-F5344CB8AC3E}">
        <p14:creationId xmlns:p14="http://schemas.microsoft.com/office/powerpoint/2010/main" val="2616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441: Pattern Matching for switch</a:t>
            </a:r>
            <a:endParaRPr lang="en-US" sz="1100" dirty="0"/>
          </a:p>
        </p:txBody>
      </p:sp>
      <p:pic>
        <p:nvPicPr>
          <p:cNvPr id="8" name="Picture 7">
            <a:extLst>
              <a:ext uri="{FF2B5EF4-FFF2-40B4-BE49-F238E27FC236}">
                <a16:creationId xmlns:a16="http://schemas.microsoft.com/office/drawing/2014/main" id="{2EC2D083-83AF-8A31-1269-C8114E99552C}"/>
              </a:ext>
            </a:extLst>
          </p:cNvPr>
          <p:cNvPicPr>
            <a:picLocks noChangeAspect="1"/>
          </p:cNvPicPr>
          <p:nvPr/>
        </p:nvPicPr>
        <p:blipFill>
          <a:blip r:embed="rId3"/>
          <a:stretch>
            <a:fillRect/>
          </a:stretch>
        </p:blipFill>
        <p:spPr>
          <a:xfrm>
            <a:off x="895418" y="2104841"/>
            <a:ext cx="10401163" cy="2842298"/>
          </a:xfrm>
          <a:prstGeom prst="rect">
            <a:avLst/>
          </a:prstGeom>
        </p:spPr>
      </p:pic>
    </p:spTree>
    <p:extLst>
      <p:ext uri="{BB962C8B-B14F-4D97-AF65-F5344CB8AC3E}">
        <p14:creationId xmlns:p14="http://schemas.microsoft.com/office/powerpoint/2010/main" val="347642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69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Switch patten matching – Compare size &amp; performance</a:t>
            </a:r>
            <a:endParaRPr lang="en-US" sz="1100" dirty="0"/>
          </a:p>
        </p:txBody>
      </p:sp>
      <p:pic>
        <p:nvPicPr>
          <p:cNvPr id="4" name="Picture 3">
            <a:extLst>
              <a:ext uri="{FF2B5EF4-FFF2-40B4-BE49-F238E27FC236}">
                <a16:creationId xmlns:a16="http://schemas.microsoft.com/office/drawing/2014/main" id="{99148974-368F-0158-C14F-6EB42943B761}"/>
              </a:ext>
            </a:extLst>
          </p:cNvPr>
          <p:cNvPicPr>
            <a:picLocks noChangeAspect="1"/>
          </p:cNvPicPr>
          <p:nvPr/>
        </p:nvPicPr>
        <p:blipFill>
          <a:blip r:embed="rId3"/>
          <a:stretch>
            <a:fillRect/>
          </a:stretch>
        </p:blipFill>
        <p:spPr>
          <a:xfrm>
            <a:off x="277848" y="1080582"/>
            <a:ext cx="5254959" cy="2966947"/>
          </a:xfrm>
          <a:prstGeom prst="rect">
            <a:avLst/>
          </a:prstGeom>
        </p:spPr>
      </p:pic>
      <p:sp>
        <p:nvSpPr>
          <p:cNvPr id="17" name="TextBox 16">
            <a:extLst>
              <a:ext uri="{FF2B5EF4-FFF2-40B4-BE49-F238E27FC236}">
                <a16:creationId xmlns:a16="http://schemas.microsoft.com/office/drawing/2014/main" id="{6EDDCBC8-D30F-34E0-9681-A6960DB92CFC}"/>
              </a:ext>
            </a:extLst>
          </p:cNvPr>
          <p:cNvSpPr txBox="1"/>
          <p:nvPr/>
        </p:nvSpPr>
        <p:spPr>
          <a:xfrm>
            <a:off x="6191618" y="4242992"/>
            <a:ext cx="1731564" cy="400110"/>
          </a:xfrm>
          <a:prstGeom prst="rect">
            <a:avLst/>
          </a:prstGeom>
          <a:noFill/>
        </p:spPr>
        <p:txBody>
          <a:bodyPr wrap="none" rtlCol="0">
            <a:spAutoFit/>
          </a:bodyPr>
          <a:lstStyle/>
          <a:p>
            <a:r>
              <a:rPr lang="en-US" sz="2000" dirty="0"/>
              <a:t>Size: 260 bytes</a:t>
            </a:r>
          </a:p>
        </p:txBody>
      </p:sp>
      <p:sp>
        <p:nvSpPr>
          <p:cNvPr id="18" name="TextBox 17">
            <a:extLst>
              <a:ext uri="{FF2B5EF4-FFF2-40B4-BE49-F238E27FC236}">
                <a16:creationId xmlns:a16="http://schemas.microsoft.com/office/drawing/2014/main" id="{8201A264-4E79-62DB-BD04-962D47927EC4}"/>
              </a:ext>
            </a:extLst>
          </p:cNvPr>
          <p:cNvSpPr txBox="1"/>
          <p:nvPr/>
        </p:nvSpPr>
        <p:spPr>
          <a:xfrm>
            <a:off x="192788" y="4242992"/>
            <a:ext cx="1723036" cy="400110"/>
          </a:xfrm>
          <a:prstGeom prst="rect">
            <a:avLst/>
          </a:prstGeom>
          <a:noFill/>
        </p:spPr>
        <p:txBody>
          <a:bodyPr wrap="none" rtlCol="0">
            <a:spAutoFit/>
          </a:bodyPr>
          <a:lstStyle/>
          <a:p>
            <a:r>
              <a:rPr lang="en-US" sz="2000" dirty="0"/>
              <a:t>Size: 111 bytes</a:t>
            </a:r>
          </a:p>
        </p:txBody>
      </p:sp>
      <p:sp>
        <p:nvSpPr>
          <p:cNvPr id="3" name="TextBox 2">
            <a:extLst>
              <a:ext uri="{FF2B5EF4-FFF2-40B4-BE49-F238E27FC236}">
                <a16:creationId xmlns:a16="http://schemas.microsoft.com/office/drawing/2014/main" id="{5FE35ED5-338C-067D-E6EF-3F6C7704822C}"/>
              </a:ext>
            </a:extLst>
          </p:cNvPr>
          <p:cNvSpPr txBox="1"/>
          <p:nvPr/>
        </p:nvSpPr>
        <p:spPr>
          <a:xfrm>
            <a:off x="277849" y="5406250"/>
            <a:ext cx="5346774" cy="923330"/>
          </a:xfrm>
          <a:prstGeom prst="rect">
            <a:avLst/>
          </a:prstGeom>
          <a:noFill/>
        </p:spPr>
        <p:txBody>
          <a:bodyPr wrap="square">
            <a:spAutoFit/>
          </a:bodyPr>
          <a:lstStyle/>
          <a:p>
            <a:r>
              <a:rPr lang="en-US" dirty="0"/>
              <a:t>10 calls: 		0.036 ±  0.001  us/op</a:t>
            </a:r>
          </a:p>
          <a:p>
            <a:r>
              <a:rPr lang="en-US" dirty="0"/>
              <a:t>100 calls: 		0.376 ±  0.042  us/op</a:t>
            </a:r>
          </a:p>
          <a:p>
            <a:r>
              <a:rPr lang="en-US" dirty="0"/>
              <a:t>1000 calls: 	3.680 ±  0.163  us/op</a:t>
            </a:r>
          </a:p>
        </p:txBody>
      </p:sp>
      <p:sp>
        <p:nvSpPr>
          <p:cNvPr id="7" name="TextBox 6">
            <a:extLst>
              <a:ext uri="{FF2B5EF4-FFF2-40B4-BE49-F238E27FC236}">
                <a16:creationId xmlns:a16="http://schemas.microsoft.com/office/drawing/2014/main" id="{D96D0CB2-B676-0DF6-FA98-E8D3E71B44EC}"/>
              </a:ext>
            </a:extLst>
          </p:cNvPr>
          <p:cNvSpPr txBox="1"/>
          <p:nvPr/>
        </p:nvSpPr>
        <p:spPr>
          <a:xfrm>
            <a:off x="6191617" y="5384141"/>
            <a:ext cx="5601797" cy="923330"/>
          </a:xfrm>
          <a:prstGeom prst="rect">
            <a:avLst/>
          </a:prstGeom>
          <a:noFill/>
        </p:spPr>
        <p:txBody>
          <a:bodyPr wrap="square">
            <a:spAutoFit/>
          </a:bodyPr>
          <a:lstStyle/>
          <a:p>
            <a:r>
              <a:rPr lang="en-US" dirty="0"/>
              <a:t>10 calls: 		0.037 ±  0.001  us/op </a:t>
            </a:r>
          </a:p>
          <a:p>
            <a:r>
              <a:rPr lang="en-US" dirty="0"/>
              <a:t>100 calls: 	0.370 ±  0.023  us/op</a:t>
            </a:r>
          </a:p>
          <a:p>
            <a:r>
              <a:rPr lang="en-US" dirty="0"/>
              <a:t>1000 calls: 	4.648 ±  0.938  us/op</a:t>
            </a:r>
          </a:p>
        </p:txBody>
      </p:sp>
      <p:sp>
        <p:nvSpPr>
          <p:cNvPr id="8" name="TextBox 7">
            <a:extLst>
              <a:ext uri="{FF2B5EF4-FFF2-40B4-BE49-F238E27FC236}">
                <a16:creationId xmlns:a16="http://schemas.microsoft.com/office/drawing/2014/main" id="{BAA20D79-8960-F3F9-2BC7-88371E9975F7}"/>
              </a:ext>
            </a:extLst>
          </p:cNvPr>
          <p:cNvSpPr txBox="1"/>
          <p:nvPr/>
        </p:nvSpPr>
        <p:spPr>
          <a:xfrm>
            <a:off x="192788" y="4830422"/>
            <a:ext cx="2299027" cy="461665"/>
          </a:xfrm>
          <a:prstGeom prst="rect">
            <a:avLst/>
          </a:prstGeom>
          <a:noFill/>
        </p:spPr>
        <p:txBody>
          <a:bodyPr wrap="none" rtlCol="0">
            <a:spAutoFit/>
          </a:bodyPr>
          <a:lstStyle/>
          <a:p>
            <a:r>
              <a:rPr lang="en-US" sz="2400" dirty="0"/>
              <a:t>⏱️</a:t>
            </a:r>
            <a:r>
              <a:rPr lang="en-US" sz="2400" b="1" dirty="0"/>
              <a:t>Performance</a:t>
            </a:r>
            <a:endParaRPr lang="en-US" b="1" dirty="0"/>
          </a:p>
        </p:txBody>
      </p:sp>
      <p:sp>
        <p:nvSpPr>
          <p:cNvPr id="9" name="TextBox 8">
            <a:extLst>
              <a:ext uri="{FF2B5EF4-FFF2-40B4-BE49-F238E27FC236}">
                <a16:creationId xmlns:a16="http://schemas.microsoft.com/office/drawing/2014/main" id="{43DBCE6A-19E0-D554-4662-39D87232312E}"/>
              </a:ext>
            </a:extLst>
          </p:cNvPr>
          <p:cNvSpPr txBox="1"/>
          <p:nvPr/>
        </p:nvSpPr>
        <p:spPr>
          <a:xfrm>
            <a:off x="192788" y="594569"/>
            <a:ext cx="2247731" cy="461665"/>
          </a:xfrm>
          <a:prstGeom prst="rect">
            <a:avLst/>
          </a:prstGeom>
          <a:noFill/>
        </p:spPr>
        <p:txBody>
          <a:bodyPr wrap="none" rtlCol="0">
            <a:spAutoFit/>
          </a:bodyPr>
          <a:lstStyle/>
          <a:p>
            <a:r>
              <a:rPr lang="en-US" sz="2400" dirty="0"/>
              <a:t>🆚 </a:t>
            </a:r>
            <a:r>
              <a:rPr lang="en-US" sz="2400" b="1" dirty="0"/>
              <a:t>Comparison</a:t>
            </a:r>
            <a:endParaRPr lang="en-US" b="1" dirty="0"/>
          </a:p>
        </p:txBody>
      </p:sp>
      <p:pic>
        <p:nvPicPr>
          <p:cNvPr id="10" name="Picture 9">
            <a:extLst>
              <a:ext uri="{FF2B5EF4-FFF2-40B4-BE49-F238E27FC236}">
                <a16:creationId xmlns:a16="http://schemas.microsoft.com/office/drawing/2014/main" id="{D5DEE0C6-EB7C-E616-88B6-C55398591CF9}"/>
              </a:ext>
            </a:extLst>
          </p:cNvPr>
          <p:cNvPicPr>
            <a:picLocks noChangeAspect="1"/>
          </p:cNvPicPr>
          <p:nvPr/>
        </p:nvPicPr>
        <p:blipFill>
          <a:blip r:embed="rId4"/>
          <a:stretch>
            <a:fillRect/>
          </a:stretch>
        </p:blipFill>
        <p:spPr>
          <a:xfrm>
            <a:off x="5609599" y="1054159"/>
            <a:ext cx="6356950" cy="1360795"/>
          </a:xfrm>
          <a:prstGeom prst="rect">
            <a:avLst/>
          </a:prstGeom>
        </p:spPr>
      </p:pic>
    </p:spTree>
    <p:extLst>
      <p:ext uri="{BB962C8B-B14F-4D97-AF65-F5344CB8AC3E}">
        <p14:creationId xmlns:p14="http://schemas.microsoft.com/office/powerpoint/2010/main" val="20820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400: UTF-8 by Default</a:t>
            </a:r>
            <a:endParaRPr lang="en-US" sz="1100" dirty="0"/>
          </a:p>
        </p:txBody>
      </p:sp>
      <p:sp>
        <p:nvSpPr>
          <p:cNvPr id="7" name="TextBox 6">
            <a:extLst>
              <a:ext uri="{FF2B5EF4-FFF2-40B4-BE49-F238E27FC236}">
                <a16:creationId xmlns:a16="http://schemas.microsoft.com/office/drawing/2014/main" id="{D9BB8298-070A-D2BE-7730-3E06432B9F2A}"/>
              </a:ext>
            </a:extLst>
          </p:cNvPr>
          <p:cNvSpPr txBox="1"/>
          <p:nvPr/>
        </p:nvSpPr>
        <p:spPr>
          <a:xfrm>
            <a:off x="325826" y="2658669"/>
            <a:ext cx="9642894" cy="3447098"/>
          </a:xfrm>
          <a:prstGeom prst="rect">
            <a:avLst/>
          </a:prstGeom>
          <a:noFill/>
        </p:spPr>
        <p:txBody>
          <a:bodyPr wrap="square" rtlCol="0">
            <a:spAutoFit/>
          </a:bodyPr>
          <a:lstStyle/>
          <a:p>
            <a:r>
              <a:rPr lang="en-US" altLang="ja-JP" sz="2000" b="1" dirty="0"/>
              <a:t>Current issues</a:t>
            </a:r>
          </a:p>
          <a:p>
            <a:pPr marL="342900" indent="-342900">
              <a:buFont typeface="+mj-lt"/>
              <a:buAutoNum type="arabicPeriod"/>
            </a:pPr>
            <a:r>
              <a:rPr lang="en-US" altLang="ja-JP" dirty="0"/>
              <a:t>Developers rarely specify encoding explicitly:</a:t>
            </a:r>
          </a:p>
          <a:p>
            <a:pPr lvl="1"/>
            <a:r>
              <a:rPr lang="en-US" altLang="ja-JP" dirty="0"/>
              <a:t>“hello.txt” with following content encoded with UTF-8 on MacOS:</a:t>
            </a:r>
            <a:r>
              <a:rPr lang="ja-JP" altLang="en-US" dirty="0"/>
              <a:t>こんにちは</a:t>
            </a:r>
            <a:endParaRPr lang="en-US" altLang="ja-JP" dirty="0"/>
          </a:p>
          <a:p>
            <a:pPr lvl="1"/>
            <a:r>
              <a:rPr lang="en-US" dirty="0" err="1"/>
              <a:t>java.io.FileReader</a:t>
            </a:r>
            <a:r>
              <a:rPr lang="en-US" dirty="0"/>
              <a:t>(“hello.txt”) -&gt; “</a:t>
            </a:r>
            <a:r>
              <a:rPr lang="ja-JP" altLang="en-US" dirty="0"/>
              <a:t>こんにちは” </a:t>
            </a:r>
            <a:r>
              <a:rPr lang="en-US" altLang="ja-JP" dirty="0"/>
              <a:t>(</a:t>
            </a:r>
            <a:r>
              <a:rPr lang="en-US" dirty="0"/>
              <a:t>macOS)</a:t>
            </a:r>
          </a:p>
          <a:p>
            <a:pPr lvl="1"/>
            <a:r>
              <a:rPr lang="en-US" dirty="0" err="1"/>
              <a:t>java.io.FileReader</a:t>
            </a:r>
            <a:r>
              <a:rPr lang="en-US" dirty="0"/>
              <a:t>(“hello.txt”) -&gt; “</a:t>
            </a:r>
            <a:r>
              <a:rPr lang="en-US" dirty="0" err="1"/>
              <a:t>ã?“ã‚“ã?«ã</a:t>
            </a:r>
            <a:r>
              <a:rPr lang="en-US" dirty="0"/>
              <a:t>?¡ã? ” (Windows (</a:t>
            </a:r>
            <a:r>
              <a:rPr lang="en-US" dirty="0" err="1"/>
              <a:t>en</a:t>
            </a:r>
            <a:r>
              <a:rPr lang="en-US" dirty="0"/>
              <a:t>-US))</a:t>
            </a:r>
          </a:p>
          <a:p>
            <a:pPr lvl="1"/>
            <a:r>
              <a:rPr lang="en-US" dirty="0" err="1"/>
              <a:t>java.io.FileReader</a:t>
            </a:r>
            <a:r>
              <a:rPr lang="en-US" dirty="0"/>
              <a:t>(“hello.txt”) -&gt; “</a:t>
            </a:r>
            <a:r>
              <a:rPr lang="ja-JP" altLang="en-US" dirty="0"/>
              <a:t>縺ォ縺。縺ッ” </a:t>
            </a:r>
            <a:r>
              <a:rPr lang="en-US" altLang="ja-JP" dirty="0"/>
              <a:t>(</a:t>
            </a:r>
            <a:r>
              <a:rPr lang="en-US" dirty="0"/>
              <a:t>Windows (ja-JP)</a:t>
            </a:r>
          </a:p>
          <a:p>
            <a:pPr marL="342900" indent="-342900">
              <a:buFont typeface="+mj-lt"/>
              <a:buAutoNum type="arabicPeriod"/>
            </a:pPr>
            <a:r>
              <a:rPr lang="ru-RU" dirty="0"/>
              <a:t>Property</a:t>
            </a:r>
            <a:r>
              <a:rPr lang="en-US" dirty="0"/>
              <a:t> files</a:t>
            </a:r>
            <a:r>
              <a:rPr lang="ru-RU" dirty="0"/>
              <a:t>, </a:t>
            </a:r>
            <a:r>
              <a:rPr lang="en-US" dirty="0"/>
              <a:t>starting from</a:t>
            </a:r>
            <a:r>
              <a:rPr lang="ru-RU" dirty="0"/>
              <a:t> JDK 9, </a:t>
            </a:r>
            <a:r>
              <a:rPr lang="en-US" dirty="0"/>
              <a:t>are using </a:t>
            </a:r>
            <a:r>
              <a:rPr lang="ru-RU" dirty="0"/>
              <a:t>UTF-8</a:t>
            </a:r>
            <a:endParaRPr lang="en-US" dirty="0"/>
          </a:p>
          <a:p>
            <a:pPr marL="342900" indent="-342900">
              <a:buFont typeface="+mj-lt"/>
              <a:buAutoNum type="arabicPeriod"/>
            </a:pPr>
            <a:r>
              <a:rPr lang="en-US" dirty="0" err="1"/>
              <a:t>java.nio.file.Files</a:t>
            </a:r>
            <a:r>
              <a:rPr lang="en-US" dirty="0"/>
              <a:t> methods are hardcoded with UTF-8</a:t>
            </a:r>
            <a:r>
              <a:rPr lang="ru-RU" dirty="0"/>
              <a:t> </a:t>
            </a:r>
            <a:endParaRPr lang="en-US" dirty="0"/>
          </a:p>
          <a:p>
            <a:pPr marL="342900" indent="-342900">
              <a:buFont typeface="+mj-lt"/>
              <a:buAutoNum type="arabicPeriod"/>
            </a:pPr>
            <a:r>
              <a:rPr lang="en-US" dirty="0"/>
              <a:t>Some of the methods of </a:t>
            </a:r>
            <a:r>
              <a:rPr lang="en-US" dirty="0" err="1"/>
              <a:t>URLEncoder</a:t>
            </a:r>
            <a:r>
              <a:rPr lang="en-US" dirty="0"/>
              <a:t>/Decoder w/o encoding are deprecated</a:t>
            </a:r>
          </a:p>
          <a:p>
            <a:pPr marL="342900" indent="-342900">
              <a:buFont typeface="+mj-lt"/>
              <a:buAutoNum type="arabicPeriod"/>
            </a:pPr>
            <a:r>
              <a:rPr lang="en-US" dirty="0"/>
              <a:t>Windows uses Windows-1251, while Linux and Mac - Unicode</a:t>
            </a:r>
          </a:p>
          <a:p>
            <a:pPr marL="342900" indent="-342900">
              <a:buFont typeface="+mj-lt"/>
              <a:buAutoNum type="arabicPeriod"/>
            </a:pPr>
            <a:r>
              <a:rPr lang="en-US" dirty="0" err="1"/>
              <a:t>Charset.defaultCharset</a:t>
            </a:r>
            <a:r>
              <a:rPr lang="en-US" dirty="0"/>
              <a:t>() looks for argument “-</a:t>
            </a:r>
            <a:r>
              <a:rPr lang="en-US" dirty="0" err="1"/>
              <a:t>Dfile.enconding</a:t>
            </a:r>
            <a:r>
              <a:rPr lang="en-US" dirty="0"/>
              <a:t>” which itself uses system locale</a:t>
            </a:r>
            <a:endParaRPr lang="ru-RU" dirty="0"/>
          </a:p>
          <a:p>
            <a:pPr marL="342900" indent="-342900">
              <a:buFont typeface="+mj-lt"/>
              <a:buAutoNum type="arabicPeriod"/>
            </a:pPr>
            <a:endParaRPr lang="en-US" dirty="0"/>
          </a:p>
        </p:txBody>
      </p:sp>
      <p:grpSp>
        <p:nvGrpSpPr>
          <p:cNvPr id="23" name="Group 22">
            <a:extLst>
              <a:ext uri="{FF2B5EF4-FFF2-40B4-BE49-F238E27FC236}">
                <a16:creationId xmlns:a16="http://schemas.microsoft.com/office/drawing/2014/main" id="{DA63A154-8FE8-F645-6BEC-A11624DB1BF8}"/>
              </a:ext>
            </a:extLst>
          </p:cNvPr>
          <p:cNvGrpSpPr/>
          <p:nvPr/>
        </p:nvGrpSpPr>
        <p:grpSpPr>
          <a:xfrm rot="20695034">
            <a:off x="8178079" y="4627052"/>
            <a:ext cx="4038480" cy="1727640"/>
            <a:chOff x="6159145" y="3980017"/>
            <a:chExt cx="4038480" cy="1727640"/>
          </a:xfrm>
        </p:grpSpPr>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DC1EC99F-3854-6126-82BD-1427002E21C9}"/>
                    </a:ext>
                  </a:extLst>
                </p14:cNvPr>
                <p14:cNvContentPartPr/>
                <p14:nvPr/>
              </p14:nvContentPartPr>
              <p14:xfrm>
                <a:off x="6159145" y="4876417"/>
                <a:ext cx="525240" cy="831240"/>
              </p14:xfrm>
            </p:contentPart>
          </mc:Choice>
          <mc:Fallback xmlns="">
            <p:pic>
              <p:nvPicPr>
                <p:cNvPr id="11" name="Ink 10">
                  <a:extLst>
                    <a:ext uri="{FF2B5EF4-FFF2-40B4-BE49-F238E27FC236}">
                      <a16:creationId xmlns:a16="http://schemas.microsoft.com/office/drawing/2014/main" id="{DC1EC99F-3854-6126-82BD-1427002E21C9}"/>
                    </a:ext>
                  </a:extLst>
                </p:cNvPr>
                <p:cNvPicPr/>
                <p:nvPr/>
              </p:nvPicPr>
              <p:blipFill>
                <a:blip r:embed="rId5"/>
                <a:stretch>
                  <a:fillRect/>
                </a:stretch>
              </p:blipFill>
              <p:spPr>
                <a:xfrm>
                  <a:off x="6123145" y="4840777"/>
                  <a:ext cx="596880"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66B61FBB-F870-0BD1-43C9-728EB736DDD1}"/>
                    </a:ext>
                  </a:extLst>
                </p14:cNvPr>
                <p14:cNvContentPartPr/>
                <p14:nvPr/>
              </p14:nvContentPartPr>
              <p14:xfrm>
                <a:off x="6816865" y="5234617"/>
                <a:ext cx="395640" cy="236520"/>
              </p14:xfrm>
            </p:contentPart>
          </mc:Choice>
          <mc:Fallback xmlns="">
            <p:pic>
              <p:nvPicPr>
                <p:cNvPr id="13" name="Ink 12">
                  <a:extLst>
                    <a:ext uri="{FF2B5EF4-FFF2-40B4-BE49-F238E27FC236}">
                      <a16:creationId xmlns:a16="http://schemas.microsoft.com/office/drawing/2014/main" id="{66B61FBB-F870-0BD1-43C9-728EB736DDD1}"/>
                    </a:ext>
                  </a:extLst>
                </p:cNvPr>
                <p:cNvPicPr/>
                <p:nvPr/>
              </p:nvPicPr>
              <p:blipFill>
                <a:blip r:embed="rId7"/>
                <a:stretch>
                  <a:fillRect/>
                </a:stretch>
              </p:blipFill>
              <p:spPr>
                <a:xfrm>
                  <a:off x="6780865" y="5198977"/>
                  <a:ext cx="467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B54B7A49-65EA-2773-D158-51731937685A}"/>
                    </a:ext>
                  </a:extLst>
                </p14:cNvPr>
                <p14:cNvContentPartPr/>
                <p14:nvPr/>
              </p14:nvContentPartPr>
              <p14:xfrm>
                <a:off x="7274425" y="5039137"/>
                <a:ext cx="202320" cy="307800"/>
              </p14:xfrm>
            </p:contentPart>
          </mc:Choice>
          <mc:Fallback xmlns="">
            <p:pic>
              <p:nvPicPr>
                <p:cNvPr id="14" name="Ink 13">
                  <a:extLst>
                    <a:ext uri="{FF2B5EF4-FFF2-40B4-BE49-F238E27FC236}">
                      <a16:creationId xmlns:a16="http://schemas.microsoft.com/office/drawing/2014/main" id="{B54B7A49-65EA-2773-D158-51731937685A}"/>
                    </a:ext>
                  </a:extLst>
                </p:cNvPr>
                <p:cNvPicPr/>
                <p:nvPr/>
              </p:nvPicPr>
              <p:blipFill>
                <a:blip r:embed="rId9"/>
                <a:stretch>
                  <a:fillRect/>
                </a:stretch>
              </p:blipFill>
              <p:spPr>
                <a:xfrm>
                  <a:off x="7238425" y="5003137"/>
                  <a:ext cx="2739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98B8BCE8-1427-2D09-8A2C-7306844255B3}"/>
                    </a:ext>
                  </a:extLst>
                </p14:cNvPr>
                <p14:cNvContentPartPr/>
                <p14:nvPr/>
              </p14:nvContentPartPr>
              <p14:xfrm>
                <a:off x="7681945" y="4953097"/>
                <a:ext cx="326880" cy="339840"/>
              </p14:xfrm>
            </p:contentPart>
          </mc:Choice>
          <mc:Fallback xmlns="">
            <p:pic>
              <p:nvPicPr>
                <p:cNvPr id="15" name="Ink 14">
                  <a:extLst>
                    <a:ext uri="{FF2B5EF4-FFF2-40B4-BE49-F238E27FC236}">
                      <a16:creationId xmlns:a16="http://schemas.microsoft.com/office/drawing/2014/main" id="{98B8BCE8-1427-2D09-8A2C-7306844255B3}"/>
                    </a:ext>
                  </a:extLst>
                </p:cNvPr>
                <p:cNvPicPr/>
                <p:nvPr/>
              </p:nvPicPr>
              <p:blipFill>
                <a:blip r:embed="rId11"/>
                <a:stretch>
                  <a:fillRect/>
                </a:stretch>
              </p:blipFill>
              <p:spPr>
                <a:xfrm>
                  <a:off x="7645945" y="4917097"/>
                  <a:ext cx="3985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EE168C9A-C172-07BF-AAC4-4A675B79A687}"/>
                    </a:ext>
                  </a:extLst>
                </p14:cNvPr>
                <p14:cNvContentPartPr/>
                <p14:nvPr/>
              </p14:nvContentPartPr>
              <p14:xfrm>
                <a:off x="8296105" y="5102137"/>
                <a:ext cx="79200" cy="253080"/>
              </p14:xfrm>
            </p:contentPart>
          </mc:Choice>
          <mc:Fallback xmlns="">
            <p:pic>
              <p:nvPicPr>
                <p:cNvPr id="16" name="Ink 15">
                  <a:extLst>
                    <a:ext uri="{FF2B5EF4-FFF2-40B4-BE49-F238E27FC236}">
                      <a16:creationId xmlns:a16="http://schemas.microsoft.com/office/drawing/2014/main" id="{EE168C9A-C172-07BF-AAC4-4A675B79A687}"/>
                    </a:ext>
                  </a:extLst>
                </p:cNvPr>
                <p:cNvPicPr/>
                <p:nvPr/>
              </p:nvPicPr>
              <p:blipFill>
                <a:blip r:embed="rId13"/>
                <a:stretch>
                  <a:fillRect/>
                </a:stretch>
              </p:blipFill>
              <p:spPr>
                <a:xfrm>
                  <a:off x="8260105" y="5066137"/>
                  <a:ext cx="150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11D9A0A5-6D01-E9BF-4DD2-23CF4DFEF310}"/>
                    </a:ext>
                  </a:extLst>
                </p14:cNvPr>
                <p14:cNvContentPartPr/>
                <p14:nvPr/>
              </p14:nvContentPartPr>
              <p14:xfrm>
                <a:off x="8464225" y="4618657"/>
                <a:ext cx="417960" cy="356400"/>
              </p14:xfrm>
            </p:contentPart>
          </mc:Choice>
          <mc:Fallback xmlns="">
            <p:pic>
              <p:nvPicPr>
                <p:cNvPr id="17" name="Ink 16">
                  <a:extLst>
                    <a:ext uri="{FF2B5EF4-FFF2-40B4-BE49-F238E27FC236}">
                      <a16:creationId xmlns:a16="http://schemas.microsoft.com/office/drawing/2014/main" id="{11D9A0A5-6D01-E9BF-4DD2-23CF4DFEF310}"/>
                    </a:ext>
                  </a:extLst>
                </p:cNvPr>
                <p:cNvPicPr/>
                <p:nvPr/>
              </p:nvPicPr>
              <p:blipFill>
                <a:blip r:embed="rId15"/>
                <a:stretch>
                  <a:fillRect/>
                </a:stretch>
              </p:blipFill>
              <p:spPr>
                <a:xfrm>
                  <a:off x="8428225" y="4583017"/>
                  <a:ext cx="4896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55140F3C-48C5-8EB8-9DFE-50AE36584450}"/>
                    </a:ext>
                  </a:extLst>
                </p14:cNvPr>
                <p14:cNvContentPartPr/>
                <p14:nvPr/>
              </p14:nvContentPartPr>
              <p14:xfrm>
                <a:off x="8930425" y="4361617"/>
                <a:ext cx="403200" cy="493920"/>
              </p14:xfrm>
            </p:contentPart>
          </mc:Choice>
          <mc:Fallback xmlns="">
            <p:pic>
              <p:nvPicPr>
                <p:cNvPr id="18" name="Ink 17">
                  <a:extLst>
                    <a:ext uri="{FF2B5EF4-FFF2-40B4-BE49-F238E27FC236}">
                      <a16:creationId xmlns:a16="http://schemas.microsoft.com/office/drawing/2014/main" id="{55140F3C-48C5-8EB8-9DFE-50AE36584450}"/>
                    </a:ext>
                  </a:extLst>
                </p:cNvPr>
                <p:cNvPicPr/>
                <p:nvPr/>
              </p:nvPicPr>
              <p:blipFill>
                <a:blip r:embed="rId17"/>
                <a:stretch>
                  <a:fillRect/>
                </a:stretch>
              </p:blipFill>
              <p:spPr>
                <a:xfrm>
                  <a:off x="8894785" y="4325977"/>
                  <a:ext cx="4748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21C1D27B-4739-8209-C5BE-5F8F2E0AC585}"/>
                    </a:ext>
                  </a:extLst>
                </p14:cNvPr>
                <p14:cNvContentPartPr/>
                <p14:nvPr/>
              </p14:nvContentPartPr>
              <p14:xfrm>
                <a:off x="9475465" y="4518577"/>
                <a:ext cx="396000" cy="666360"/>
              </p14:xfrm>
            </p:contentPart>
          </mc:Choice>
          <mc:Fallback xmlns="">
            <p:pic>
              <p:nvPicPr>
                <p:cNvPr id="20" name="Ink 19">
                  <a:extLst>
                    <a:ext uri="{FF2B5EF4-FFF2-40B4-BE49-F238E27FC236}">
                      <a16:creationId xmlns:a16="http://schemas.microsoft.com/office/drawing/2014/main" id="{21C1D27B-4739-8209-C5BE-5F8F2E0AC585}"/>
                    </a:ext>
                  </a:extLst>
                </p:cNvPr>
                <p:cNvPicPr/>
                <p:nvPr/>
              </p:nvPicPr>
              <p:blipFill>
                <a:blip r:embed="rId19"/>
                <a:stretch>
                  <a:fillRect/>
                </a:stretch>
              </p:blipFill>
              <p:spPr>
                <a:xfrm>
                  <a:off x="9439465" y="4482937"/>
                  <a:ext cx="46764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7002939D-8329-B9E7-C8EE-36185537840C}"/>
                    </a:ext>
                  </a:extLst>
                </p14:cNvPr>
                <p14:cNvContentPartPr/>
                <p14:nvPr/>
              </p14:nvContentPartPr>
              <p14:xfrm>
                <a:off x="10176745" y="4541257"/>
                <a:ext cx="20880" cy="59040"/>
              </p14:xfrm>
            </p:contentPart>
          </mc:Choice>
          <mc:Fallback xmlns="">
            <p:pic>
              <p:nvPicPr>
                <p:cNvPr id="21" name="Ink 20">
                  <a:extLst>
                    <a:ext uri="{FF2B5EF4-FFF2-40B4-BE49-F238E27FC236}">
                      <a16:creationId xmlns:a16="http://schemas.microsoft.com/office/drawing/2014/main" id="{7002939D-8329-B9E7-C8EE-36185537840C}"/>
                    </a:ext>
                  </a:extLst>
                </p:cNvPr>
                <p:cNvPicPr/>
                <p:nvPr/>
              </p:nvPicPr>
              <p:blipFill>
                <a:blip r:embed="rId21"/>
                <a:stretch>
                  <a:fillRect/>
                </a:stretch>
              </p:blipFill>
              <p:spPr>
                <a:xfrm>
                  <a:off x="10141105" y="4505257"/>
                  <a:ext cx="92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64006474-80AC-B5F0-423F-747B300195C0}"/>
                    </a:ext>
                  </a:extLst>
                </p14:cNvPr>
                <p14:cNvContentPartPr/>
                <p14:nvPr/>
              </p14:nvContentPartPr>
              <p14:xfrm>
                <a:off x="9949225" y="3980017"/>
                <a:ext cx="246600" cy="395640"/>
              </p14:xfrm>
            </p:contentPart>
          </mc:Choice>
          <mc:Fallback xmlns="">
            <p:pic>
              <p:nvPicPr>
                <p:cNvPr id="22" name="Ink 21">
                  <a:extLst>
                    <a:ext uri="{FF2B5EF4-FFF2-40B4-BE49-F238E27FC236}">
                      <a16:creationId xmlns:a16="http://schemas.microsoft.com/office/drawing/2014/main" id="{64006474-80AC-B5F0-423F-747B300195C0}"/>
                    </a:ext>
                  </a:extLst>
                </p:cNvPr>
                <p:cNvPicPr/>
                <p:nvPr/>
              </p:nvPicPr>
              <p:blipFill>
                <a:blip r:embed="rId23"/>
                <a:stretch>
                  <a:fillRect/>
                </a:stretch>
              </p:blipFill>
              <p:spPr>
                <a:xfrm>
                  <a:off x="9913585" y="3944377"/>
                  <a:ext cx="318240" cy="467280"/>
                </a:xfrm>
                <a:prstGeom prst="rect">
                  <a:avLst/>
                </a:prstGeom>
              </p:spPr>
            </p:pic>
          </mc:Fallback>
        </mc:AlternateContent>
      </p:grpSp>
      <p:pic>
        <p:nvPicPr>
          <p:cNvPr id="1032" name="Picture 8" descr="But why Meme - RS Media">
            <a:extLst>
              <a:ext uri="{FF2B5EF4-FFF2-40B4-BE49-F238E27FC236}">
                <a16:creationId xmlns:a16="http://schemas.microsoft.com/office/drawing/2014/main" id="{375F21F0-738B-4728-389F-05605FEF8B9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48437" y="2300941"/>
            <a:ext cx="1804987" cy="15620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E040DC-90BC-8908-6872-1903C81536E7}"/>
              </a:ext>
            </a:extLst>
          </p:cNvPr>
          <p:cNvPicPr>
            <a:picLocks noChangeAspect="1"/>
          </p:cNvPicPr>
          <p:nvPr/>
        </p:nvPicPr>
        <p:blipFill>
          <a:blip r:embed="rId25"/>
          <a:stretch>
            <a:fillRect/>
          </a:stretch>
        </p:blipFill>
        <p:spPr>
          <a:xfrm>
            <a:off x="710008" y="1665312"/>
            <a:ext cx="5115697" cy="248755"/>
          </a:xfrm>
          <a:prstGeom prst="rect">
            <a:avLst/>
          </a:prstGeom>
        </p:spPr>
      </p:pic>
      <p:pic>
        <p:nvPicPr>
          <p:cNvPr id="19" name="Picture 18">
            <a:extLst>
              <a:ext uri="{FF2B5EF4-FFF2-40B4-BE49-F238E27FC236}">
                <a16:creationId xmlns:a16="http://schemas.microsoft.com/office/drawing/2014/main" id="{32E9DB38-C2BC-715D-83F1-8D8C5B8FCB09}"/>
              </a:ext>
            </a:extLst>
          </p:cNvPr>
          <p:cNvPicPr>
            <a:picLocks noChangeAspect="1"/>
          </p:cNvPicPr>
          <p:nvPr/>
        </p:nvPicPr>
        <p:blipFill>
          <a:blip r:embed="rId26"/>
          <a:stretch>
            <a:fillRect/>
          </a:stretch>
        </p:blipFill>
        <p:spPr>
          <a:xfrm>
            <a:off x="710008" y="1329777"/>
            <a:ext cx="4418044" cy="255314"/>
          </a:xfrm>
          <a:prstGeom prst="rect">
            <a:avLst/>
          </a:prstGeom>
        </p:spPr>
      </p:pic>
      <p:pic>
        <p:nvPicPr>
          <p:cNvPr id="25" name="Picture 24">
            <a:extLst>
              <a:ext uri="{FF2B5EF4-FFF2-40B4-BE49-F238E27FC236}">
                <a16:creationId xmlns:a16="http://schemas.microsoft.com/office/drawing/2014/main" id="{33057BE3-D18C-12E3-95A7-759D1DC35070}"/>
              </a:ext>
            </a:extLst>
          </p:cNvPr>
          <p:cNvPicPr>
            <a:picLocks noChangeAspect="1"/>
          </p:cNvPicPr>
          <p:nvPr/>
        </p:nvPicPr>
        <p:blipFill>
          <a:blip r:embed="rId27"/>
          <a:stretch>
            <a:fillRect/>
          </a:stretch>
        </p:blipFill>
        <p:spPr>
          <a:xfrm>
            <a:off x="710008" y="2217269"/>
            <a:ext cx="5270661" cy="250465"/>
          </a:xfrm>
          <a:prstGeom prst="rect">
            <a:avLst/>
          </a:prstGeom>
        </p:spPr>
      </p:pic>
      <p:sp>
        <p:nvSpPr>
          <p:cNvPr id="26" name="TextBox 25">
            <a:extLst>
              <a:ext uri="{FF2B5EF4-FFF2-40B4-BE49-F238E27FC236}">
                <a16:creationId xmlns:a16="http://schemas.microsoft.com/office/drawing/2014/main" id="{F93CA9DC-9823-1631-F220-2FF5B62620D0}"/>
              </a:ext>
            </a:extLst>
          </p:cNvPr>
          <p:cNvSpPr txBox="1"/>
          <p:nvPr/>
        </p:nvSpPr>
        <p:spPr>
          <a:xfrm>
            <a:off x="325826" y="778790"/>
            <a:ext cx="2055371" cy="400110"/>
          </a:xfrm>
          <a:prstGeom prst="rect">
            <a:avLst/>
          </a:prstGeom>
          <a:noFill/>
        </p:spPr>
        <p:txBody>
          <a:bodyPr wrap="none" rtlCol="0">
            <a:spAutoFit/>
          </a:bodyPr>
          <a:lstStyle/>
          <a:p>
            <a:r>
              <a:rPr lang="en-US" sz="2000" b="1" dirty="0"/>
              <a:t>APIs with Charset</a:t>
            </a:r>
          </a:p>
        </p:txBody>
      </p:sp>
      <p:sp>
        <p:nvSpPr>
          <p:cNvPr id="27" name="TextBox 26">
            <a:extLst>
              <a:ext uri="{FF2B5EF4-FFF2-40B4-BE49-F238E27FC236}">
                <a16:creationId xmlns:a16="http://schemas.microsoft.com/office/drawing/2014/main" id="{47DEF2A5-A50B-1841-F0E3-0234F275B02B}"/>
              </a:ext>
            </a:extLst>
          </p:cNvPr>
          <p:cNvSpPr txBox="1"/>
          <p:nvPr/>
        </p:nvSpPr>
        <p:spPr>
          <a:xfrm>
            <a:off x="710008" y="1855109"/>
            <a:ext cx="360996" cy="400110"/>
          </a:xfrm>
          <a:prstGeom prst="rect">
            <a:avLst/>
          </a:prstGeom>
          <a:noFill/>
        </p:spPr>
        <p:txBody>
          <a:bodyPr wrap="none" rtlCol="0">
            <a:spAutoFit/>
          </a:bodyPr>
          <a:lstStyle/>
          <a:p>
            <a:r>
              <a:rPr lang="en-US" sz="2000" dirty="0"/>
              <a:t>…</a:t>
            </a:r>
          </a:p>
        </p:txBody>
      </p:sp>
    </p:spTree>
    <p:extLst>
      <p:ext uri="{BB962C8B-B14F-4D97-AF65-F5344CB8AC3E}">
        <p14:creationId xmlns:p14="http://schemas.microsoft.com/office/powerpoint/2010/main" val="1806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pic>
        <p:nvPicPr>
          <p:cNvPr id="8" name="Picture 7">
            <a:extLst>
              <a:ext uri="{FF2B5EF4-FFF2-40B4-BE49-F238E27FC236}">
                <a16:creationId xmlns:a16="http://schemas.microsoft.com/office/drawing/2014/main" id="{2EC2D083-83AF-8A31-1269-C8114E99552C}"/>
              </a:ext>
            </a:extLst>
          </p:cNvPr>
          <p:cNvPicPr>
            <a:picLocks noChangeAspect="1"/>
          </p:cNvPicPr>
          <p:nvPr/>
        </p:nvPicPr>
        <p:blipFill>
          <a:blip r:embed="rId3"/>
          <a:stretch>
            <a:fillRect/>
          </a:stretch>
        </p:blipFill>
        <p:spPr>
          <a:xfrm>
            <a:off x="952637" y="2151734"/>
            <a:ext cx="10401163" cy="284229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3576F33-B834-E635-C5CE-73FF383182E2}"/>
                  </a:ext>
                </a:extLst>
              </p14:cNvPr>
              <p14:cNvContentPartPr/>
              <p14:nvPr/>
            </p14:nvContentPartPr>
            <p14:xfrm>
              <a:off x="3198948" y="3634107"/>
              <a:ext cx="1290600" cy="24480"/>
            </p14:xfrm>
          </p:contentPart>
        </mc:Choice>
        <mc:Fallback xmlns="">
          <p:pic>
            <p:nvPicPr>
              <p:cNvPr id="4" name="Ink 3">
                <a:extLst>
                  <a:ext uri="{FF2B5EF4-FFF2-40B4-BE49-F238E27FC236}">
                    <a16:creationId xmlns:a16="http://schemas.microsoft.com/office/drawing/2014/main" id="{83576F33-B834-E635-C5CE-73FF383182E2}"/>
                  </a:ext>
                </a:extLst>
              </p:cNvPr>
              <p:cNvPicPr/>
              <p:nvPr/>
            </p:nvPicPr>
            <p:blipFill>
              <a:blip r:embed="rId5"/>
              <a:stretch>
                <a:fillRect/>
              </a:stretch>
            </p:blipFill>
            <p:spPr>
              <a:xfrm>
                <a:off x="3162948" y="3598107"/>
                <a:ext cx="1362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0CC32FC4-7A4B-3E0F-101E-018939EF4F5D}"/>
                  </a:ext>
                </a:extLst>
              </p14:cNvPr>
              <p14:cNvContentPartPr/>
              <p14:nvPr/>
            </p14:nvContentPartPr>
            <p14:xfrm>
              <a:off x="3187428" y="4137387"/>
              <a:ext cx="1313640" cy="36000"/>
            </p14:xfrm>
          </p:contentPart>
        </mc:Choice>
        <mc:Fallback xmlns="">
          <p:pic>
            <p:nvPicPr>
              <p:cNvPr id="7" name="Ink 6">
                <a:extLst>
                  <a:ext uri="{FF2B5EF4-FFF2-40B4-BE49-F238E27FC236}">
                    <a16:creationId xmlns:a16="http://schemas.microsoft.com/office/drawing/2014/main" id="{0CC32FC4-7A4B-3E0F-101E-018939EF4F5D}"/>
                  </a:ext>
                </a:extLst>
              </p:cNvPr>
              <p:cNvPicPr/>
              <p:nvPr/>
            </p:nvPicPr>
            <p:blipFill>
              <a:blip r:embed="rId7"/>
              <a:stretch>
                <a:fillRect/>
              </a:stretch>
            </p:blipFill>
            <p:spPr>
              <a:xfrm>
                <a:off x="3151428" y="4101747"/>
                <a:ext cx="1385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DADDE1F-6925-7CED-B705-16B81D2B33A1}"/>
                  </a:ext>
                </a:extLst>
              </p14:cNvPr>
              <p14:cNvContentPartPr/>
              <p14:nvPr/>
            </p14:nvContentPartPr>
            <p14:xfrm>
              <a:off x="3210828" y="2860467"/>
              <a:ext cx="1170360" cy="12240"/>
            </p14:xfrm>
          </p:contentPart>
        </mc:Choice>
        <mc:Fallback xmlns="">
          <p:pic>
            <p:nvPicPr>
              <p:cNvPr id="9" name="Ink 8">
                <a:extLst>
                  <a:ext uri="{FF2B5EF4-FFF2-40B4-BE49-F238E27FC236}">
                    <a16:creationId xmlns:a16="http://schemas.microsoft.com/office/drawing/2014/main" id="{0DADDE1F-6925-7CED-B705-16B81D2B33A1}"/>
                  </a:ext>
                </a:extLst>
              </p:cNvPr>
              <p:cNvPicPr/>
              <p:nvPr/>
            </p:nvPicPr>
            <p:blipFill>
              <a:blip r:embed="rId9"/>
              <a:stretch>
                <a:fillRect/>
              </a:stretch>
            </p:blipFill>
            <p:spPr>
              <a:xfrm>
                <a:off x="3174828" y="2824467"/>
                <a:ext cx="1242000" cy="83880"/>
              </a:xfrm>
              <a:prstGeom prst="rect">
                <a:avLst/>
              </a:prstGeom>
            </p:spPr>
          </p:pic>
        </mc:Fallback>
      </mc:AlternateContent>
    </p:spTree>
    <p:extLst>
      <p:ext uri="{BB962C8B-B14F-4D97-AF65-F5344CB8AC3E}">
        <p14:creationId xmlns:p14="http://schemas.microsoft.com/office/powerpoint/2010/main" val="94211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FA7137-D8D7-1DDC-7A23-96723BFA59C1}"/>
              </a:ext>
            </a:extLst>
          </p:cNvPr>
          <p:cNvPicPr>
            <a:picLocks noChangeAspect="1"/>
          </p:cNvPicPr>
          <p:nvPr/>
        </p:nvPicPr>
        <p:blipFill>
          <a:blip r:embed="rId3"/>
          <a:stretch>
            <a:fillRect/>
          </a:stretch>
        </p:blipFill>
        <p:spPr>
          <a:xfrm>
            <a:off x="952637" y="2149777"/>
            <a:ext cx="10401163" cy="2605440"/>
          </a:xfrm>
          <a:prstGeom prst="rect">
            <a:avLst/>
          </a:prstGeom>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ea typeface="+mn-lt"/>
                <a:cs typeface="+mn-lt"/>
              </a:rPr>
              <a:t>JEP 443: Unnamed Patterns and Variables (Preview) </a:t>
            </a:r>
            <a:endParaRPr lang="en-US" sz="1100" dirty="0"/>
          </a:p>
        </p:txBody>
      </p:sp>
      <p:sp>
        <p:nvSpPr>
          <p:cNvPr id="3" name="TextBox 2">
            <a:extLst>
              <a:ext uri="{FF2B5EF4-FFF2-40B4-BE49-F238E27FC236}">
                <a16:creationId xmlns:a16="http://schemas.microsoft.com/office/drawing/2014/main" id="{0A2F9141-5249-34B2-8010-F2454EA1E01F}"/>
              </a:ext>
            </a:extLst>
          </p:cNvPr>
          <p:cNvSpPr txBox="1"/>
          <p:nvPr/>
        </p:nvSpPr>
        <p:spPr>
          <a:xfrm>
            <a:off x="864973" y="1248032"/>
            <a:ext cx="8093947" cy="400110"/>
          </a:xfrm>
          <a:prstGeom prst="rect">
            <a:avLst/>
          </a:prstGeom>
          <a:noFill/>
        </p:spPr>
        <p:txBody>
          <a:bodyPr wrap="none" rtlCol="0">
            <a:spAutoFit/>
          </a:bodyPr>
          <a:lstStyle/>
          <a:p>
            <a:r>
              <a:rPr lang="en-US" sz="2000" dirty="0"/>
              <a:t>With </a:t>
            </a:r>
            <a:r>
              <a:rPr lang="en-US" sz="2000" b="1" dirty="0"/>
              <a:t>--enable-preview</a:t>
            </a:r>
            <a:r>
              <a:rPr lang="en-US" sz="2000" dirty="0"/>
              <a:t> you can omit unused variables in match expressions:</a:t>
            </a:r>
          </a:p>
        </p:txBody>
      </p:sp>
    </p:spTree>
    <p:extLst>
      <p:ext uri="{BB962C8B-B14F-4D97-AF65-F5344CB8AC3E}">
        <p14:creationId xmlns:p14="http://schemas.microsoft.com/office/powerpoint/2010/main" val="2299160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ea typeface="+mn-lt"/>
                <a:cs typeface="+mn-lt"/>
              </a:rPr>
              <a:t>JEP 441: Pattern Matching for switch</a:t>
            </a:r>
            <a:endParaRPr lang="en-US" sz="1100" dirty="0"/>
          </a:p>
        </p:txBody>
      </p:sp>
      <p:pic>
        <p:nvPicPr>
          <p:cNvPr id="10" name="Picture 9">
            <a:extLst>
              <a:ext uri="{FF2B5EF4-FFF2-40B4-BE49-F238E27FC236}">
                <a16:creationId xmlns:a16="http://schemas.microsoft.com/office/drawing/2014/main" id="{112ADCEA-D6D8-3775-1F74-CD497797E32B}"/>
              </a:ext>
            </a:extLst>
          </p:cNvPr>
          <p:cNvPicPr>
            <a:picLocks noChangeAspect="1"/>
          </p:cNvPicPr>
          <p:nvPr/>
        </p:nvPicPr>
        <p:blipFill>
          <a:blip r:embed="rId3"/>
          <a:stretch>
            <a:fillRect/>
          </a:stretch>
        </p:blipFill>
        <p:spPr>
          <a:xfrm>
            <a:off x="3833857" y="2668308"/>
            <a:ext cx="4524286" cy="3469605"/>
          </a:xfrm>
          <a:prstGeom prst="rect">
            <a:avLst/>
          </a:prstGeom>
        </p:spPr>
      </p:pic>
      <p:pic>
        <p:nvPicPr>
          <p:cNvPr id="13" name="Picture 12">
            <a:extLst>
              <a:ext uri="{FF2B5EF4-FFF2-40B4-BE49-F238E27FC236}">
                <a16:creationId xmlns:a16="http://schemas.microsoft.com/office/drawing/2014/main" id="{D77B71FD-F50D-546A-7EC9-FA6917419261}"/>
              </a:ext>
            </a:extLst>
          </p:cNvPr>
          <p:cNvPicPr>
            <a:picLocks noChangeAspect="1"/>
          </p:cNvPicPr>
          <p:nvPr/>
        </p:nvPicPr>
        <p:blipFill>
          <a:blip r:embed="rId4"/>
          <a:stretch>
            <a:fillRect/>
          </a:stretch>
        </p:blipFill>
        <p:spPr>
          <a:xfrm>
            <a:off x="393700" y="965200"/>
            <a:ext cx="7429500" cy="851554"/>
          </a:xfrm>
          <a:prstGeom prst="rect">
            <a:avLst/>
          </a:prstGeom>
        </p:spPr>
      </p:pic>
      <p:pic>
        <p:nvPicPr>
          <p:cNvPr id="15" name="Picture 14">
            <a:extLst>
              <a:ext uri="{FF2B5EF4-FFF2-40B4-BE49-F238E27FC236}">
                <a16:creationId xmlns:a16="http://schemas.microsoft.com/office/drawing/2014/main" id="{C9760BBE-887E-5BA5-61BF-D899D89A443B}"/>
              </a:ext>
            </a:extLst>
          </p:cNvPr>
          <p:cNvPicPr>
            <a:picLocks noChangeAspect="1"/>
          </p:cNvPicPr>
          <p:nvPr/>
        </p:nvPicPr>
        <p:blipFill>
          <a:blip r:embed="rId5"/>
          <a:stretch>
            <a:fillRect/>
          </a:stretch>
        </p:blipFill>
        <p:spPr>
          <a:xfrm>
            <a:off x="393700" y="1816754"/>
            <a:ext cx="11264900" cy="573848"/>
          </a:xfrm>
          <a:prstGeom prst="rect">
            <a:avLst/>
          </a:prstGeom>
        </p:spPr>
      </p:pic>
    </p:spTree>
    <p:extLst>
      <p:ext uri="{BB962C8B-B14F-4D97-AF65-F5344CB8AC3E}">
        <p14:creationId xmlns:p14="http://schemas.microsoft.com/office/powerpoint/2010/main" val="1832514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ea typeface="+mn-lt"/>
                <a:cs typeface="+mn-lt"/>
              </a:rPr>
              <a:t>JEP 441: Pattern Matching for switch</a:t>
            </a:r>
            <a:endParaRPr lang="en-US" sz="1100" dirty="0"/>
          </a:p>
        </p:txBody>
      </p:sp>
      <p:pic>
        <p:nvPicPr>
          <p:cNvPr id="11" name="Picture 10">
            <a:extLst>
              <a:ext uri="{FF2B5EF4-FFF2-40B4-BE49-F238E27FC236}">
                <a16:creationId xmlns:a16="http://schemas.microsoft.com/office/drawing/2014/main" id="{7E9595B6-4334-1F01-5774-6FEB7AB20893}"/>
              </a:ext>
            </a:extLst>
          </p:cNvPr>
          <p:cNvPicPr>
            <a:picLocks noChangeAspect="1"/>
          </p:cNvPicPr>
          <p:nvPr/>
        </p:nvPicPr>
        <p:blipFill>
          <a:blip r:embed="rId3"/>
          <a:stretch>
            <a:fillRect/>
          </a:stretch>
        </p:blipFill>
        <p:spPr>
          <a:xfrm>
            <a:off x="1848955" y="3073448"/>
            <a:ext cx="9534525" cy="280427"/>
          </a:xfrm>
          <a:prstGeom prst="rect">
            <a:avLst/>
          </a:prstGeom>
        </p:spPr>
      </p:pic>
      <p:grpSp>
        <p:nvGrpSpPr>
          <p:cNvPr id="19" name="Group 18">
            <a:extLst>
              <a:ext uri="{FF2B5EF4-FFF2-40B4-BE49-F238E27FC236}">
                <a16:creationId xmlns:a16="http://schemas.microsoft.com/office/drawing/2014/main" id="{A092639B-0869-5F19-323F-649AA6A84BDB}"/>
              </a:ext>
            </a:extLst>
          </p:cNvPr>
          <p:cNvGrpSpPr/>
          <p:nvPr/>
        </p:nvGrpSpPr>
        <p:grpSpPr>
          <a:xfrm>
            <a:off x="310520" y="1047900"/>
            <a:ext cx="1115280" cy="684000"/>
            <a:chOff x="310520" y="1047900"/>
            <a:chExt cx="1115280" cy="684000"/>
          </a:xfrm>
        </p:grpSpPr>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9F6545BB-812C-2940-D99F-1D32CDFC2164}"/>
                    </a:ext>
                  </a:extLst>
                </p14:cNvPr>
                <p14:cNvContentPartPr/>
                <p14:nvPr/>
              </p14:nvContentPartPr>
              <p14:xfrm>
                <a:off x="310520" y="1290540"/>
                <a:ext cx="1115280" cy="441360"/>
              </p14:xfrm>
            </p:contentPart>
          </mc:Choice>
          <mc:Fallback>
            <p:pic>
              <p:nvPicPr>
                <p:cNvPr id="17" name="Ink 16">
                  <a:extLst>
                    <a:ext uri="{FF2B5EF4-FFF2-40B4-BE49-F238E27FC236}">
                      <a16:creationId xmlns:a16="http://schemas.microsoft.com/office/drawing/2014/main" id="{9F6545BB-812C-2940-D99F-1D32CDFC2164}"/>
                    </a:ext>
                  </a:extLst>
                </p:cNvPr>
                <p:cNvPicPr/>
                <p:nvPr/>
              </p:nvPicPr>
              <p:blipFill>
                <a:blip r:embed="rId5"/>
                <a:stretch>
                  <a:fillRect/>
                </a:stretch>
              </p:blipFill>
              <p:spPr>
                <a:xfrm>
                  <a:off x="274880" y="1254900"/>
                  <a:ext cx="118692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696D9AA8-8898-0988-A37D-F57671428666}"/>
                    </a:ext>
                  </a:extLst>
                </p14:cNvPr>
                <p14:cNvContentPartPr/>
                <p14:nvPr/>
              </p14:nvContentPartPr>
              <p14:xfrm>
                <a:off x="474320" y="1047900"/>
                <a:ext cx="852120" cy="662400"/>
              </p14:xfrm>
            </p:contentPart>
          </mc:Choice>
          <mc:Fallback>
            <p:pic>
              <p:nvPicPr>
                <p:cNvPr id="18" name="Ink 17">
                  <a:extLst>
                    <a:ext uri="{FF2B5EF4-FFF2-40B4-BE49-F238E27FC236}">
                      <a16:creationId xmlns:a16="http://schemas.microsoft.com/office/drawing/2014/main" id="{696D9AA8-8898-0988-A37D-F57671428666}"/>
                    </a:ext>
                  </a:extLst>
                </p:cNvPr>
                <p:cNvPicPr/>
                <p:nvPr/>
              </p:nvPicPr>
              <p:blipFill>
                <a:blip r:embed="rId7"/>
                <a:stretch>
                  <a:fillRect/>
                </a:stretch>
              </p:blipFill>
              <p:spPr>
                <a:xfrm>
                  <a:off x="438320" y="1011900"/>
                  <a:ext cx="923760" cy="73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215D4FEB-3AA8-F2A5-F08E-3865442237FC}"/>
                  </a:ext>
                </a:extLst>
              </p14:cNvPr>
              <p14:cNvContentPartPr/>
              <p14:nvPr/>
            </p14:nvContentPartPr>
            <p14:xfrm>
              <a:off x="474320" y="4302587"/>
              <a:ext cx="1014840" cy="642240"/>
            </p14:xfrm>
          </p:contentPart>
        </mc:Choice>
        <mc:Fallback>
          <p:pic>
            <p:nvPicPr>
              <p:cNvPr id="21" name="Ink 20">
                <a:extLst>
                  <a:ext uri="{FF2B5EF4-FFF2-40B4-BE49-F238E27FC236}">
                    <a16:creationId xmlns:a16="http://schemas.microsoft.com/office/drawing/2014/main" id="{215D4FEB-3AA8-F2A5-F08E-3865442237FC}"/>
                  </a:ext>
                </a:extLst>
              </p:cNvPr>
              <p:cNvPicPr/>
              <p:nvPr/>
            </p:nvPicPr>
            <p:blipFill>
              <a:blip r:embed="rId9"/>
              <a:stretch>
                <a:fillRect/>
              </a:stretch>
            </p:blipFill>
            <p:spPr>
              <a:xfrm>
                <a:off x="438680" y="4266947"/>
                <a:ext cx="1086480" cy="713880"/>
              </a:xfrm>
              <a:prstGeom prst="rect">
                <a:avLst/>
              </a:prstGeom>
            </p:spPr>
          </p:pic>
        </mc:Fallback>
      </mc:AlternateContent>
      <p:pic>
        <p:nvPicPr>
          <p:cNvPr id="26" name="Picture 25">
            <a:extLst>
              <a:ext uri="{FF2B5EF4-FFF2-40B4-BE49-F238E27FC236}">
                <a16:creationId xmlns:a16="http://schemas.microsoft.com/office/drawing/2014/main" id="{8EE7284A-C315-38DD-3D9C-7508E2E20C9B}"/>
              </a:ext>
            </a:extLst>
          </p:cNvPr>
          <p:cNvPicPr>
            <a:picLocks noChangeAspect="1"/>
          </p:cNvPicPr>
          <p:nvPr/>
        </p:nvPicPr>
        <p:blipFill>
          <a:blip r:embed="rId10"/>
          <a:stretch>
            <a:fillRect/>
          </a:stretch>
        </p:blipFill>
        <p:spPr>
          <a:xfrm>
            <a:off x="1848955" y="864124"/>
            <a:ext cx="6829296" cy="1719786"/>
          </a:xfrm>
          <a:prstGeom prst="rect">
            <a:avLst/>
          </a:prstGeom>
        </p:spPr>
      </p:pic>
      <p:pic>
        <p:nvPicPr>
          <p:cNvPr id="28" name="Picture 27">
            <a:extLst>
              <a:ext uri="{FF2B5EF4-FFF2-40B4-BE49-F238E27FC236}">
                <a16:creationId xmlns:a16="http://schemas.microsoft.com/office/drawing/2014/main" id="{290A5CE8-883A-404B-7C32-6B95F7AD5F41}"/>
              </a:ext>
            </a:extLst>
          </p:cNvPr>
          <p:cNvPicPr>
            <a:picLocks noChangeAspect="1"/>
          </p:cNvPicPr>
          <p:nvPr/>
        </p:nvPicPr>
        <p:blipFill>
          <a:blip r:embed="rId11"/>
          <a:stretch>
            <a:fillRect/>
          </a:stretch>
        </p:blipFill>
        <p:spPr>
          <a:xfrm>
            <a:off x="1848955" y="4129328"/>
            <a:ext cx="6829296" cy="1719786"/>
          </a:xfrm>
          <a:prstGeom prst="rect">
            <a:avLst/>
          </a:prstGeom>
        </p:spPr>
      </p:pic>
    </p:spTree>
    <p:extLst>
      <p:ext uri="{BB962C8B-B14F-4D97-AF65-F5344CB8AC3E}">
        <p14:creationId xmlns:p14="http://schemas.microsoft.com/office/powerpoint/2010/main" val="255447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dirty="0">
                <a:ea typeface="+mn-lt"/>
                <a:cs typeface="+mn-lt"/>
              </a:rPr>
              <a:t>JEP 441: Pattern Matching for switch</a:t>
            </a:r>
            <a:endParaRPr lang="en-US" sz="1100" dirty="0"/>
          </a:p>
        </p:txBody>
      </p:sp>
      <p:pic>
        <p:nvPicPr>
          <p:cNvPr id="11" name="Picture 10">
            <a:extLst>
              <a:ext uri="{FF2B5EF4-FFF2-40B4-BE49-F238E27FC236}">
                <a16:creationId xmlns:a16="http://schemas.microsoft.com/office/drawing/2014/main" id="{7E9595B6-4334-1F01-5774-6FEB7AB20893}"/>
              </a:ext>
            </a:extLst>
          </p:cNvPr>
          <p:cNvPicPr>
            <a:picLocks noChangeAspect="1"/>
          </p:cNvPicPr>
          <p:nvPr/>
        </p:nvPicPr>
        <p:blipFill>
          <a:blip r:embed="rId3"/>
          <a:stretch>
            <a:fillRect/>
          </a:stretch>
        </p:blipFill>
        <p:spPr>
          <a:xfrm>
            <a:off x="1898168" y="2227152"/>
            <a:ext cx="8924792" cy="262494"/>
          </a:xfrm>
          <a:prstGeom prst="rect">
            <a:avLst/>
          </a:prstGeom>
        </p:spPr>
      </p:pic>
      <p:grpSp>
        <p:nvGrpSpPr>
          <p:cNvPr id="19" name="Group 18">
            <a:extLst>
              <a:ext uri="{FF2B5EF4-FFF2-40B4-BE49-F238E27FC236}">
                <a16:creationId xmlns:a16="http://schemas.microsoft.com/office/drawing/2014/main" id="{A092639B-0869-5F19-323F-649AA6A84BDB}"/>
              </a:ext>
            </a:extLst>
          </p:cNvPr>
          <p:cNvGrpSpPr/>
          <p:nvPr/>
        </p:nvGrpSpPr>
        <p:grpSpPr>
          <a:xfrm>
            <a:off x="427379" y="755608"/>
            <a:ext cx="1115280" cy="684000"/>
            <a:chOff x="310520" y="1047900"/>
            <a:chExt cx="1115280" cy="684000"/>
          </a:xfrm>
        </p:grpSpPr>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9F6545BB-812C-2940-D99F-1D32CDFC2164}"/>
                    </a:ext>
                  </a:extLst>
                </p14:cNvPr>
                <p14:cNvContentPartPr/>
                <p14:nvPr/>
              </p14:nvContentPartPr>
              <p14:xfrm>
                <a:off x="310520" y="1290540"/>
                <a:ext cx="1115280" cy="441360"/>
              </p14:xfrm>
            </p:contentPart>
          </mc:Choice>
          <mc:Fallback>
            <p:pic>
              <p:nvPicPr>
                <p:cNvPr id="17" name="Ink 16">
                  <a:extLst>
                    <a:ext uri="{FF2B5EF4-FFF2-40B4-BE49-F238E27FC236}">
                      <a16:creationId xmlns:a16="http://schemas.microsoft.com/office/drawing/2014/main" id="{9F6545BB-812C-2940-D99F-1D32CDFC2164}"/>
                    </a:ext>
                  </a:extLst>
                </p:cNvPr>
                <p:cNvPicPr/>
                <p:nvPr/>
              </p:nvPicPr>
              <p:blipFill>
                <a:blip r:embed="rId5"/>
                <a:stretch>
                  <a:fillRect/>
                </a:stretch>
              </p:blipFill>
              <p:spPr>
                <a:xfrm>
                  <a:off x="274520" y="1254511"/>
                  <a:ext cx="1186920" cy="51305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696D9AA8-8898-0988-A37D-F57671428666}"/>
                    </a:ext>
                  </a:extLst>
                </p14:cNvPr>
                <p14:cNvContentPartPr/>
                <p14:nvPr/>
              </p14:nvContentPartPr>
              <p14:xfrm>
                <a:off x="474320" y="1047900"/>
                <a:ext cx="852120" cy="662400"/>
              </p14:xfrm>
            </p:contentPart>
          </mc:Choice>
          <mc:Fallback>
            <p:pic>
              <p:nvPicPr>
                <p:cNvPr id="18" name="Ink 17">
                  <a:extLst>
                    <a:ext uri="{FF2B5EF4-FFF2-40B4-BE49-F238E27FC236}">
                      <a16:creationId xmlns:a16="http://schemas.microsoft.com/office/drawing/2014/main" id="{696D9AA8-8898-0988-A37D-F57671428666}"/>
                    </a:ext>
                  </a:extLst>
                </p:cNvPr>
                <p:cNvPicPr/>
                <p:nvPr/>
              </p:nvPicPr>
              <p:blipFill>
                <a:blip r:embed="rId7"/>
                <a:stretch>
                  <a:fillRect/>
                </a:stretch>
              </p:blipFill>
              <p:spPr>
                <a:xfrm>
                  <a:off x="438320" y="1011920"/>
                  <a:ext cx="923760" cy="73400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215D4FEB-3AA8-F2A5-F08E-3865442237FC}"/>
                  </a:ext>
                </a:extLst>
              </p14:cNvPr>
              <p14:cNvContentPartPr/>
              <p14:nvPr/>
            </p14:nvContentPartPr>
            <p14:xfrm>
              <a:off x="477599" y="3291037"/>
              <a:ext cx="1014840" cy="642240"/>
            </p14:xfrm>
          </p:contentPart>
        </mc:Choice>
        <mc:Fallback>
          <p:pic>
            <p:nvPicPr>
              <p:cNvPr id="21" name="Ink 20">
                <a:extLst>
                  <a:ext uri="{FF2B5EF4-FFF2-40B4-BE49-F238E27FC236}">
                    <a16:creationId xmlns:a16="http://schemas.microsoft.com/office/drawing/2014/main" id="{215D4FEB-3AA8-F2A5-F08E-3865442237FC}"/>
                  </a:ext>
                </a:extLst>
              </p:cNvPr>
              <p:cNvPicPr/>
              <p:nvPr/>
            </p:nvPicPr>
            <p:blipFill>
              <a:blip r:embed="rId9"/>
              <a:stretch>
                <a:fillRect/>
              </a:stretch>
            </p:blipFill>
            <p:spPr>
              <a:xfrm>
                <a:off x="441599" y="3255037"/>
                <a:ext cx="1086480" cy="713880"/>
              </a:xfrm>
              <a:prstGeom prst="rect">
                <a:avLst/>
              </a:prstGeom>
            </p:spPr>
          </p:pic>
        </mc:Fallback>
      </mc:AlternateContent>
      <p:pic>
        <p:nvPicPr>
          <p:cNvPr id="3" name="Picture 2">
            <a:extLst>
              <a:ext uri="{FF2B5EF4-FFF2-40B4-BE49-F238E27FC236}">
                <a16:creationId xmlns:a16="http://schemas.microsoft.com/office/drawing/2014/main" id="{97C310BC-3583-D28D-F222-ABB4E411745C}"/>
              </a:ext>
            </a:extLst>
          </p:cNvPr>
          <p:cNvPicPr>
            <a:picLocks noChangeAspect="1"/>
          </p:cNvPicPr>
          <p:nvPr/>
        </p:nvPicPr>
        <p:blipFill>
          <a:blip r:embed="rId10"/>
          <a:stretch>
            <a:fillRect/>
          </a:stretch>
        </p:blipFill>
        <p:spPr>
          <a:xfrm>
            <a:off x="1898167" y="673644"/>
            <a:ext cx="5492831" cy="1383231"/>
          </a:xfrm>
          <a:prstGeom prst="rect">
            <a:avLst/>
          </a:prstGeom>
        </p:spPr>
      </p:pic>
      <p:pic>
        <p:nvPicPr>
          <p:cNvPr id="7" name="Picture 6">
            <a:extLst>
              <a:ext uri="{FF2B5EF4-FFF2-40B4-BE49-F238E27FC236}">
                <a16:creationId xmlns:a16="http://schemas.microsoft.com/office/drawing/2014/main" id="{EF931002-AD9E-B982-2536-97374D4A0C90}"/>
              </a:ext>
            </a:extLst>
          </p:cNvPr>
          <p:cNvPicPr>
            <a:picLocks noChangeAspect="1"/>
          </p:cNvPicPr>
          <p:nvPr/>
        </p:nvPicPr>
        <p:blipFill>
          <a:blip r:embed="rId11"/>
          <a:stretch>
            <a:fillRect/>
          </a:stretch>
        </p:blipFill>
        <p:spPr>
          <a:xfrm>
            <a:off x="1898167" y="2687804"/>
            <a:ext cx="5505933" cy="1848707"/>
          </a:xfrm>
          <a:prstGeom prst="rect">
            <a:avLst/>
          </a:prstGeom>
        </p:spPr>
      </p:pic>
      <p:pic>
        <p:nvPicPr>
          <p:cNvPr id="9" name="Picture 8">
            <a:extLst>
              <a:ext uri="{FF2B5EF4-FFF2-40B4-BE49-F238E27FC236}">
                <a16:creationId xmlns:a16="http://schemas.microsoft.com/office/drawing/2014/main" id="{DDC7E295-C700-3B1A-7830-5214D77C3956}"/>
              </a:ext>
            </a:extLst>
          </p:cNvPr>
          <p:cNvPicPr>
            <a:picLocks noChangeAspect="1"/>
          </p:cNvPicPr>
          <p:nvPr/>
        </p:nvPicPr>
        <p:blipFill>
          <a:blip r:embed="rId12"/>
          <a:stretch>
            <a:fillRect/>
          </a:stretch>
        </p:blipFill>
        <p:spPr>
          <a:xfrm>
            <a:off x="1898167" y="4734669"/>
            <a:ext cx="8788400" cy="1606053"/>
          </a:xfrm>
          <a:prstGeom prst="rect">
            <a:avLst/>
          </a:prstGeom>
        </p:spPr>
      </p:pic>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D764E5A7-2AC3-DE72-12AF-FED7E25987C7}"/>
                  </a:ext>
                </a:extLst>
              </p14:cNvPr>
              <p14:cNvContentPartPr/>
              <p14:nvPr/>
            </p14:nvContentPartPr>
            <p14:xfrm>
              <a:off x="527819" y="5217512"/>
              <a:ext cx="1014840" cy="642240"/>
            </p14:xfrm>
          </p:contentPart>
        </mc:Choice>
        <mc:Fallback>
          <p:pic>
            <p:nvPicPr>
              <p:cNvPr id="10" name="Ink 9">
                <a:extLst>
                  <a:ext uri="{FF2B5EF4-FFF2-40B4-BE49-F238E27FC236}">
                    <a16:creationId xmlns:a16="http://schemas.microsoft.com/office/drawing/2014/main" id="{D764E5A7-2AC3-DE72-12AF-FED7E25987C7}"/>
                  </a:ext>
                </a:extLst>
              </p:cNvPr>
              <p:cNvPicPr/>
              <p:nvPr/>
            </p:nvPicPr>
            <p:blipFill>
              <a:blip r:embed="rId9"/>
              <a:stretch>
                <a:fillRect/>
              </a:stretch>
            </p:blipFill>
            <p:spPr>
              <a:xfrm>
                <a:off x="491819" y="5181512"/>
                <a:ext cx="1086480" cy="713880"/>
              </a:xfrm>
              <a:prstGeom prst="rect">
                <a:avLst/>
              </a:prstGeom>
            </p:spPr>
          </p:pic>
        </mc:Fallback>
      </mc:AlternateContent>
    </p:spTree>
    <p:extLst>
      <p:ext uri="{BB962C8B-B14F-4D97-AF65-F5344CB8AC3E}">
        <p14:creationId xmlns:p14="http://schemas.microsoft.com/office/powerpoint/2010/main" val="107937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What’s next?</a:t>
            </a:r>
            <a:endParaRPr lang="en-US" sz="1100" dirty="0"/>
          </a:p>
        </p:txBody>
      </p:sp>
      <p:sp>
        <p:nvSpPr>
          <p:cNvPr id="4" name="TextBox 3">
            <a:extLst>
              <a:ext uri="{FF2B5EF4-FFF2-40B4-BE49-F238E27FC236}">
                <a16:creationId xmlns:a16="http://schemas.microsoft.com/office/drawing/2014/main" id="{1C1AA26B-8778-96A1-B288-6F69CD4026E2}"/>
              </a:ext>
            </a:extLst>
          </p:cNvPr>
          <p:cNvSpPr txBox="1"/>
          <p:nvPr/>
        </p:nvSpPr>
        <p:spPr>
          <a:xfrm>
            <a:off x="2320987" y="1031982"/>
            <a:ext cx="9558194" cy="4524315"/>
          </a:xfrm>
          <a:prstGeom prst="rect">
            <a:avLst/>
          </a:prstGeom>
          <a:noFill/>
        </p:spPr>
        <p:txBody>
          <a:bodyPr wrap="none" rtlCol="0">
            <a:spAutoFit/>
          </a:bodyPr>
          <a:lstStyle/>
          <a:p>
            <a:r>
              <a:rPr lang="en-US" sz="3200" b="1" dirty="0"/>
              <a:t>JEP 400: UTF-8 by Default</a:t>
            </a:r>
          </a:p>
          <a:p>
            <a:r>
              <a:rPr lang="en-US" sz="3200" b="1" dirty="0"/>
              <a:t>JEP 408: Simple Web Server</a:t>
            </a:r>
            <a:endParaRPr lang="fr-FR" sz="3200" b="1" dirty="0"/>
          </a:p>
          <a:p>
            <a:r>
              <a:rPr lang="fr-FR" sz="3200" b="1" dirty="0"/>
              <a:t>JEP 413: Code Snippets in Java API Documentation</a:t>
            </a:r>
          </a:p>
          <a:p>
            <a:r>
              <a:rPr lang="en-US" sz="3200" b="1" dirty="0"/>
              <a:t>JEP 416: Reimplement Reflection with Method Handles</a:t>
            </a:r>
          </a:p>
          <a:p>
            <a:r>
              <a:rPr lang="en-US" sz="3200" b="1" dirty="0"/>
              <a:t>JEP 431: Sequenced collections</a:t>
            </a:r>
          </a:p>
          <a:p>
            <a:r>
              <a:rPr lang="en-US" sz="3200" b="1" dirty="0"/>
              <a:t>JEP 439: Generational ZGC</a:t>
            </a:r>
          </a:p>
          <a:p>
            <a:r>
              <a:rPr lang="en-US" sz="3200" b="1" dirty="0"/>
              <a:t>JEP 440: Record patterns</a:t>
            </a:r>
          </a:p>
          <a:p>
            <a:r>
              <a:rPr lang="en-US" sz="3200" b="1" dirty="0"/>
              <a:t>JEP 441: Pattern matching for switch</a:t>
            </a:r>
          </a:p>
          <a:p>
            <a:r>
              <a:rPr lang="en-US" sz="3200" b="1" dirty="0"/>
              <a:t>JEP 444: Virtual threads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833433-A53E-F178-7317-F1DEC7BF9A29}"/>
                  </a:ext>
                </a:extLst>
              </p14:cNvPr>
              <p14:cNvContentPartPr/>
              <p14:nvPr/>
            </p14:nvContentPartPr>
            <p14:xfrm>
              <a:off x="1445827" y="924999"/>
              <a:ext cx="807840" cy="480600"/>
            </p14:xfrm>
          </p:contentPart>
        </mc:Choice>
        <mc:Fallback xmlns="">
          <p:pic>
            <p:nvPicPr>
              <p:cNvPr id="9" name="Ink 8">
                <a:extLst>
                  <a:ext uri="{FF2B5EF4-FFF2-40B4-BE49-F238E27FC236}">
                    <a16:creationId xmlns:a16="http://schemas.microsoft.com/office/drawing/2014/main" id="{A2833433-A53E-F178-7317-F1DEC7BF9A29}"/>
                  </a:ext>
                </a:extLst>
              </p:cNvPr>
              <p:cNvPicPr/>
              <p:nvPr/>
            </p:nvPicPr>
            <p:blipFill>
              <a:blip r:embed="rId4"/>
              <a:stretch>
                <a:fillRect/>
              </a:stretch>
            </p:blipFill>
            <p:spPr>
              <a:xfrm>
                <a:off x="1409827" y="888999"/>
                <a:ext cx="87948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04CEE55-C675-8F56-2C4E-B33F80E2A089}"/>
                  </a:ext>
                </a:extLst>
              </p14:cNvPr>
              <p14:cNvContentPartPr/>
              <p14:nvPr/>
            </p14:nvContentPartPr>
            <p14:xfrm>
              <a:off x="1796827" y="1607559"/>
              <a:ext cx="395280" cy="493200"/>
            </p14:xfrm>
          </p:contentPart>
        </mc:Choice>
        <mc:Fallback xmlns="">
          <p:pic>
            <p:nvPicPr>
              <p:cNvPr id="2" name="Ink 1">
                <a:extLst>
                  <a:ext uri="{FF2B5EF4-FFF2-40B4-BE49-F238E27FC236}">
                    <a16:creationId xmlns:a16="http://schemas.microsoft.com/office/drawing/2014/main" id="{D04CEE55-C675-8F56-2C4E-B33F80E2A089}"/>
                  </a:ext>
                </a:extLst>
              </p:cNvPr>
              <p:cNvPicPr/>
              <p:nvPr/>
            </p:nvPicPr>
            <p:blipFill>
              <a:blip r:embed="rId6"/>
              <a:stretch>
                <a:fillRect/>
              </a:stretch>
            </p:blipFill>
            <p:spPr>
              <a:xfrm>
                <a:off x="1760827" y="1571585"/>
                <a:ext cx="466920" cy="5647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56790EC-4FC9-39B5-8A84-BE5B322B3D95}"/>
                  </a:ext>
                </a:extLst>
              </p14:cNvPr>
              <p14:cNvContentPartPr/>
              <p14:nvPr/>
            </p14:nvContentPartPr>
            <p14:xfrm>
              <a:off x="1679827" y="2185359"/>
              <a:ext cx="554040" cy="319680"/>
            </p14:xfrm>
          </p:contentPart>
        </mc:Choice>
        <mc:Fallback xmlns="">
          <p:pic>
            <p:nvPicPr>
              <p:cNvPr id="3" name="Ink 2">
                <a:extLst>
                  <a:ext uri="{FF2B5EF4-FFF2-40B4-BE49-F238E27FC236}">
                    <a16:creationId xmlns:a16="http://schemas.microsoft.com/office/drawing/2014/main" id="{056790EC-4FC9-39B5-8A84-BE5B322B3D95}"/>
                  </a:ext>
                </a:extLst>
              </p:cNvPr>
              <p:cNvPicPr/>
              <p:nvPr/>
            </p:nvPicPr>
            <p:blipFill>
              <a:blip r:embed="rId8"/>
              <a:stretch>
                <a:fillRect/>
              </a:stretch>
            </p:blipFill>
            <p:spPr>
              <a:xfrm>
                <a:off x="1643827" y="2149359"/>
                <a:ext cx="6256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ABB4BE8-E16D-67C6-0509-F95B2704C4A6}"/>
                  </a:ext>
                </a:extLst>
              </p14:cNvPr>
              <p14:cNvContentPartPr/>
              <p14:nvPr/>
            </p14:nvContentPartPr>
            <p14:xfrm>
              <a:off x="1765147" y="2569119"/>
              <a:ext cx="541800" cy="389160"/>
            </p14:xfrm>
          </p:contentPart>
        </mc:Choice>
        <mc:Fallback xmlns="">
          <p:pic>
            <p:nvPicPr>
              <p:cNvPr id="15" name="Ink 14">
                <a:extLst>
                  <a:ext uri="{FF2B5EF4-FFF2-40B4-BE49-F238E27FC236}">
                    <a16:creationId xmlns:a16="http://schemas.microsoft.com/office/drawing/2014/main" id="{CABB4BE8-E16D-67C6-0509-F95B2704C4A6}"/>
                  </a:ext>
                </a:extLst>
              </p:cNvPr>
              <p:cNvPicPr/>
              <p:nvPr/>
            </p:nvPicPr>
            <p:blipFill>
              <a:blip r:embed="rId10"/>
              <a:stretch>
                <a:fillRect/>
              </a:stretch>
            </p:blipFill>
            <p:spPr>
              <a:xfrm>
                <a:off x="1729147" y="2533119"/>
                <a:ext cx="6134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938F03B5-E79D-A5C5-C686-4572CAB55E99}"/>
                  </a:ext>
                </a:extLst>
              </p14:cNvPr>
              <p14:cNvContentPartPr/>
              <p14:nvPr/>
            </p14:nvContentPartPr>
            <p14:xfrm>
              <a:off x="1860547" y="3047919"/>
              <a:ext cx="486000" cy="600120"/>
            </p14:xfrm>
          </p:contentPart>
        </mc:Choice>
        <mc:Fallback xmlns="">
          <p:pic>
            <p:nvPicPr>
              <p:cNvPr id="16" name="Ink 15">
                <a:extLst>
                  <a:ext uri="{FF2B5EF4-FFF2-40B4-BE49-F238E27FC236}">
                    <a16:creationId xmlns:a16="http://schemas.microsoft.com/office/drawing/2014/main" id="{938F03B5-E79D-A5C5-C686-4572CAB55E99}"/>
                  </a:ext>
                </a:extLst>
              </p:cNvPr>
              <p:cNvPicPr/>
              <p:nvPr/>
            </p:nvPicPr>
            <p:blipFill>
              <a:blip r:embed="rId12"/>
              <a:stretch>
                <a:fillRect/>
              </a:stretch>
            </p:blipFill>
            <p:spPr>
              <a:xfrm>
                <a:off x="1824547" y="3011919"/>
                <a:ext cx="5576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6AA64BB2-E8AF-5C0F-0331-960A9196F480}"/>
                  </a:ext>
                </a:extLst>
              </p14:cNvPr>
              <p14:cNvContentPartPr/>
              <p14:nvPr/>
            </p14:nvContentPartPr>
            <p14:xfrm>
              <a:off x="1892587" y="3596919"/>
              <a:ext cx="367200" cy="360360"/>
            </p14:xfrm>
          </p:contentPart>
        </mc:Choice>
        <mc:Fallback xmlns="">
          <p:pic>
            <p:nvPicPr>
              <p:cNvPr id="10" name="Ink 9">
                <a:extLst>
                  <a:ext uri="{FF2B5EF4-FFF2-40B4-BE49-F238E27FC236}">
                    <a16:creationId xmlns:a16="http://schemas.microsoft.com/office/drawing/2014/main" id="{6AA64BB2-E8AF-5C0F-0331-960A9196F480}"/>
                  </a:ext>
                </a:extLst>
              </p:cNvPr>
              <p:cNvPicPr/>
              <p:nvPr/>
            </p:nvPicPr>
            <p:blipFill>
              <a:blip r:embed="rId14"/>
              <a:stretch>
                <a:fillRect/>
              </a:stretch>
            </p:blipFill>
            <p:spPr>
              <a:xfrm>
                <a:off x="1856587" y="3560919"/>
                <a:ext cx="4388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64CB23D4-FCE1-1DAA-1E55-CED07B5A499D}"/>
                  </a:ext>
                </a:extLst>
              </p14:cNvPr>
              <p14:cNvContentPartPr/>
              <p14:nvPr/>
            </p14:nvContentPartPr>
            <p14:xfrm>
              <a:off x="1785667" y="3993999"/>
              <a:ext cx="503280" cy="484560"/>
            </p14:xfrm>
          </p:contentPart>
        </mc:Choice>
        <mc:Fallback xmlns="">
          <p:pic>
            <p:nvPicPr>
              <p:cNvPr id="7" name="Ink 6">
                <a:extLst>
                  <a:ext uri="{FF2B5EF4-FFF2-40B4-BE49-F238E27FC236}">
                    <a16:creationId xmlns:a16="http://schemas.microsoft.com/office/drawing/2014/main" id="{64CB23D4-FCE1-1DAA-1E55-CED07B5A499D}"/>
                  </a:ext>
                </a:extLst>
              </p:cNvPr>
              <p:cNvPicPr/>
              <p:nvPr/>
            </p:nvPicPr>
            <p:blipFill>
              <a:blip r:embed="rId16"/>
              <a:stretch>
                <a:fillRect/>
              </a:stretch>
            </p:blipFill>
            <p:spPr>
              <a:xfrm>
                <a:off x="1749667" y="3957999"/>
                <a:ext cx="574920" cy="55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D79D0E9D-CA46-AA1B-E68D-1E11FE8C7824}"/>
                  </a:ext>
                </a:extLst>
              </p14:cNvPr>
              <p14:cNvContentPartPr/>
              <p14:nvPr/>
            </p14:nvContentPartPr>
            <p14:xfrm>
              <a:off x="1892587" y="4524639"/>
              <a:ext cx="378720" cy="474480"/>
            </p14:xfrm>
          </p:contentPart>
        </mc:Choice>
        <mc:Fallback xmlns="">
          <p:pic>
            <p:nvPicPr>
              <p:cNvPr id="8" name="Ink 7">
                <a:extLst>
                  <a:ext uri="{FF2B5EF4-FFF2-40B4-BE49-F238E27FC236}">
                    <a16:creationId xmlns:a16="http://schemas.microsoft.com/office/drawing/2014/main" id="{D79D0E9D-CA46-AA1B-E68D-1E11FE8C7824}"/>
                  </a:ext>
                </a:extLst>
              </p:cNvPr>
              <p:cNvPicPr/>
              <p:nvPr/>
            </p:nvPicPr>
            <p:blipFill>
              <a:blip r:embed="rId18"/>
              <a:stretch>
                <a:fillRect/>
              </a:stretch>
            </p:blipFill>
            <p:spPr>
              <a:xfrm>
                <a:off x="1856587" y="4488639"/>
                <a:ext cx="450360" cy="546120"/>
              </a:xfrm>
              <a:prstGeom prst="rect">
                <a:avLst/>
              </a:prstGeom>
            </p:spPr>
          </p:pic>
        </mc:Fallback>
      </mc:AlternateContent>
      <p:grpSp>
        <p:nvGrpSpPr>
          <p:cNvPr id="13" name="Group 12">
            <a:extLst>
              <a:ext uri="{FF2B5EF4-FFF2-40B4-BE49-F238E27FC236}">
                <a16:creationId xmlns:a16="http://schemas.microsoft.com/office/drawing/2014/main" id="{FA541E22-D278-56F7-D432-2DBA8D64F61A}"/>
              </a:ext>
            </a:extLst>
          </p:cNvPr>
          <p:cNvGrpSpPr/>
          <p:nvPr/>
        </p:nvGrpSpPr>
        <p:grpSpPr>
          <a:xfrm>
            <a:off x="1679827" y="5125701"/>
            <a:ext cx="596880" cy="249480"/>
            <a:chOff x="1732747" y="4635879"/>
            <a:chExt cx="596880" cy="249480"/>
          </a:xfrm>
        </p:grpSpPr>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09B7B5AB-1DEF-4BD3-98D1-B1A84EB53A0C}"/>
                    </a:ext>
                  </a:extLst>
                </p14:cNvPr>
                <p14:cNvContentPartPr/>
                <p14:nvPr/>
              </p14:nvContentPartPr>
              <p14:xfrm>
                <a:off x="1732747" y="4735599"/>
                <a:ext cx="447120" cy="38880"/>
              </p14:xfrm>
            </p:contentPart>
          </mc:Choice>
          <mc:Fallback xmlns="">
            <p:pic>
              <p:nvPicPr>
                <p:cNvPr id="14" name="Ink 13">
                  <a:extLst>
                    <a:ext uri="{FF2B5EF4-FFF2-40B4-BE49-F238E27FC236}">
                      <a16:creationId xmlns:a16="http://schemas.microsoft.com/office/drawing/2014/main" id="{09B7B5AB-1DEF-4BD3-98D1-B1A84EB53A0C}"/>
                    </a:ext>
                  </a:extLst>
                </p:cNvPr>
                <p:cNvPicPr/>
                <p:nvPr/>
              </p:nvPicPr>
              <p:blipFill>
                <a:blip r:embed="rId20"/>
                <a:stretch>
                  <a:fillRect/>
                </a:stretch>
              </p:blipFill>
              <p:spPr>
                <a:xfrm>
                  <a:off x="1697107" y="4699599"/>
                  <a:ext cx="518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8B30A2FC-777D-C317-AB80-A74A6577A19A}"/>
                    </a:ext>
                  </a:extLst>
                </p14:cNvPr>
                <p14:cNvContentPartPr/>
                <p14:nvPr/>
              </p14:nvContentPartPr>
              <p14:xfrm>
                <a:off x="2103187" y="4635879"/>
                <a:ext cx="226440" cy="249480"/>
              </p14:xfrm>
            </p:contentPart>
          </mc:Choice>
          <mc:Fallback xmlns="">
            <p:pic>
              <p:nvPicPr>
                <p:cNvPr id="17" name="Ink 16">
                  <a:extLst>
                    <a:ext uri="{FF2B5EF4-FFF2-40B4-BE49-F238E27FC236}">
                      <a16:creationId xmlns:a16="http://schemas.microsoft.com/office/drawing/2014/main" id="{8B30A2FC-777D-C317-AB80-A74A6577A19A}"/>
                    </a:ext>
                  </a:extLst>
                </p:cNvPr>
                <p:cNvPicPr/>
                <p:nvPr/>
              </p:nvPicPr>
              <p:blipFill>
                <a:blip r:embed="rId22"/>
                <a:stretch>
                  <a:fillRect/>
                </a:stretch>
              </p:blipFill>
              <p:spPr>
                <a:xfrm>
                  <a:off x="2067187" y="4599879"/>
                  <a:ext cx="298080" cy="321120"/>
                </a:xfrm>
                <a:prstGeom prst="rect">
                  <a:avLst/>
                </a:prstGeom>
              </p:spPr>
            </p:pic>
          </mc:Fallback>
        </mc:AlternateContent>
      </p:grpSp>
    </p:spTree>
    <p:extLst>
      <p:ext uri="{BB962C8B-B14F-4D97-AF65-F5344CB8AC3E}">
        <p14:creationId xmlns:p14="http://schemas.microsoft.com/office/powerpoint/2010/main" val="20804089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3" name="Picture 2">
            <a:extLst>
              <a:ext uri="{FF2B5EF4-FFF2-40B4-BE49-F238E27FC236}">
                <a16:creationId xmlns:a16="http://schemas.microsoft.com/office/drawing/2014/main" id="{5021542C-AF11-4BAE-26E0-588D53F7B557}"/>
              </a:ext>
            </a:extLst>
          </p:cNvPr>
          <p:cNvPicPr>
            <a:picLocks noChangeAspect="1"/>
          </p:cNvPicPr>
          <p:nvPr/>
        </p:nvPicPr>
        <p:blipFill>
          <a:blip r:embed="rId3"/>
          <a:stretch>
            <a:fillRect/>
          </a:stretch>
        </p:blipFill>
        <p:spPr>
          <a:xfrm>
            <a:off x="5059271" y="1790209"/>
            <a:ext cx="2576965" cy="2241696"/>
          </a:xfrm>
          <a:prstGeom prst="rect">
            <a:avLst/>
          </a:prstGeom>
        </p:spPr>
      </p:pic>
      <p:pic>
        <p:nvPicPr>
          <p:cNvPr id="7" name="Picture 6">
            <a:extLst>
              <a:ext uri="{FF2B5EF4-FFF2-40B4-BE49-F238E27FC236}">
                <a16:creationId xmlns:a16="http://schemas.microsoft.com/office/drawing/2014/main" id="{F272B65A-2BF2-F97E-E5C1-AF93D690D0E8}"/>
              </a:ext>
            </a:extLst>
          </p:cNvPr>
          <p:cNvPicPr>
            <a:picLocks noChangeAspect="1"/>
          </p:cNvPicPr>
          <p:nvPr/>
        </p:nvPicPr>
        <p:blipFill>
          <a:blip r:embed="rId4"/>
          <a:stretch>
            <a:fillRect/>
          </a:stretch>
        </p:blipFill>
        <p:spPr>
          <a:xfrm>
            <a:off x="5560746" y="2212196"/>
            <a:ext cx="705443" cy="1519975"/>
          </a:xfrm>
          <a:prstGeom prst="rect">
            <a:avLst/>
          </a:prstGeom>
        </p:spPr>
      </p:pic>
      <p:pic>
        <p:nvPicPr>
          <p:cNvPr id="9" name="Picture 8">
            <a:extLst>
              <a:ext uri="{FF2B5EF4-FFF2-40B4-BE49-F238E27FC236}">
                <a16:creationId xmlns:a16="http://schemas.microsoft.com/office/drawing/2014/main" id="{333ED563-8BD9-B51E-5B62-1FBE6BA56FE3}"/>
              </a:ext>
            </a:extLst>
          </p:cNvPr>
          <p:cNvPicPr>
            <a:picLocks noChangeAspect="1"/>
          </p:cNvPicPr>
          <p:nvPr/>
        </p:nvPicPr>
        <p:blipFill>
          <a:blip r:embed="rId5"/>
          <a:stretch>
            <a:fillRect/>
          </a:stretch>
        </p:blipFill>
        <p:spPr>
          <a:xfrm>
            <a:off x="5157850" y="2189480"/>
            <a:ext cx="511530" cy="1519975"/>
          </a:xfrm>
          <a:prstGeom prst="rect">
            <a:avLst/>
          </a:prstGeom>
        </p:spPr>
      </p:pic>
      <p:pic>
        <p:nvPicPr>
          <p:cNvPr id="16" name="Picture 15">
            <a:extLst>
              <a:ext uri="{FF2B5EF4-FFF2-40B4-BE49-F238E27FC236}">
                <a16:creationId xmlns:a16="http://schemas.microsoft.com/office/drawing/2014/main" id="{1454EE9E-B9DA-BAD1-B725-D04954E8C473}"/>
              </a:ext>
            </a:extLst>
          </p:cNvPr>
          <p:cNvPicPr>
            <a:picLocks noChangeAspect="1"/>
          </p:cNvPicPr>
          <p:nvPr/>
        </p:nvPicPr>
        <p:blipFill>
          <a:blip r:embed="rId6"/>
          <a:stretch>
            <a:fillRect/>
          </a:stretch>
        </p:blipFill>
        <p:spPr>
          <a:xfrm>
            <a:off x="7398780" y="1268430"/>
            <a:ext cx="3057107" cy="1681037"/>
          </a:xfrm>
          <a:prstGeom prst="rect">
            <a:avLst/>
          </a:prstGeom>
        </p:spPr>
      </p:pic>
      <p:pic>
        <p:nvPicPr>
          <p:cNvPr id="19" name="Picture 18">
            <a:extLst>
              <a:ext uri="{FF2B5EF4-FFF2-40B4-BE49-F238E27FC236}">
                <a16:creationId xmlns:a16="http://schemas.microsoft.com/office/drawing/2014/main" id="{EE1ABE78-9235-1515-8F17-CFACAF93629C}"/>
              </a:ext>
            </a:extLst>
          </p:cNvPr>
          <p:cNvPicPr>
            <a:picLocks noChangeAspect="1"/>
          </p:cNvPicPr>
          <p:nvPr/>
        </p:nvPicPr>
        <p:blipFill>
          <a:blip r:embed="rId7"/>
          <a:stretch>
            <a:fillRect/>
          </a:stretch>
        </p:blipFill>
        <p:spPr>
          <a:xfrm>
            <a:off x="7416459" y="3184603"/>
            <a:ext cx="2576965" cy="1694603"/>
          </a:xfrm>
          <a:prstGeom prst="rect">
            <a:avLst/>
          </a:prstGeom>
        </p:spPr>
      </p:pic>
      <p:pic>
        <p:nvPicPr>
          <p:cNvPr id="23" name="Picture 22">
            <a:extLst>
              <a:ext uri="{FF2B5EF4-FFF2-40B4-BE49-F238E27FC236}">
                <a16:creationId xmlns:a16="http://schemas.microsoft.com/office/drawing/2014/main" id="{4EAA6CCD-EAA4-F6B4-9F67-F9FF95B2E03C}"/>
              </a:ext>
            </a:extLst>
          </p:cNvPr>
          <p:cNvPicPr>
            <a:picLocks noChangeAspect="1"/>
          </p:cNvPicPr>
          <p:nvPr/>
        </p:nvPicPr>
        <p:blipFill>
          <a:blip r:embed="rId8"/>
          <a:stretch>
            <a:fillRect/>
          </a:stretch>
        </p:blipFill>
        <p:spPr>
          <a:xfrm>
            <a:off x="1301962" y="2286754"/>
            <a:ext cx="1833059" cy="1248606"/>
          </a:xfrm>
          <a:prstGeom prst="rect">
            <a:avLst/>
          </a:prstGeom>
        </p:spPr>
      </p:pic>
      <p:pic>
        <p:nvPicPr>
          <p:cNvPr id="25" name="Picture 24">
            <a:extLst>
              <a:ext uri="{FF2B5EF4-FFF2-40B4-BE49-F238E27FC236}">
                <a16:creationId xmlns:a16="http://schemas.microsoft.com/office/drawing/2014/main" id="{E33C1EAD-B71D-4571-5797-4EDA88E443F1}"/>
              </a:ext>
            </a:extLst>
          </p:cNvPr>
          <p:cNvPicPr>
            <a:picLocks noChangeAspect="1"/>
          </p:cNvPicPr>
          <p:nvPr/>
        </p:nvPicPr>
        <p:blipFill>
          <a:blip r:embed="rId9"/>
          <a:stretch>
            <a:fillRect/>
          </a:stretch>
        </p:blipFill>
        <p:spPr>
          <a:xfrm>
            <a:off x="2935071" y="2212196"/>
            <a:ext cx="2339509" cy="2083359"/>
          </a:xfrm>
          <a:prstGeom prst="rect">
            <a:avLst/>
          </a:prstGeom>
        </p:spPr>
      </p:pic>
      <p:pic>
        <p:nvPicPr>
          <p:cNvPr id="4" name="Picture 3">
            <a:extLst>
              <a:ext uri="{FF2B5EF4-FFF2-40B4-BE49-F238E27FC236}">
                <a16:creationId xmlns:a16="http://schemas.microsoft.com/office/drawing/2014/main" id="{5AC2A2F3-D576-D553-73F5-825DD9F62FC7}"/>
              </a:ext>
            </a:extLst>
          </p:cNvPr>
          <p:cNvPicPr>
            <a:picLocks noChangeAspect="1"/>
          </p:cNvPicPr>
          <p:nvPr/>
        </p:nvPicPr>
        <p:blipFill>
          <a:blip r:embed="rId10"/>
          <a:stretch>
            <a:fillRect/>
          </a:stretch>
        </p:blipFill>
        <p:spPr>
          <a:xfrm>
            <a:off x="6206475" y="2212196"/>
            <a:ext cx="1364443" cy="1519975"/>
          </a:xfrm>
          <a:prstGeom prst="rect">
            <a:avLst/>
          </a:prstGeom>
        </p:spPr>
      </p:pic>
    </p:spTree>
    <p:extLst>
      <p:ext uri="{BB962C8B-B14F-4D97-AF65-F5344CB8AC3E}">
        <p14:creationId xmlns:p14="http://schemas.microsoft.com/office/powerpoint/2010/main" val="354227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21511349-255D-C98D-8337-CD94B954AA79}"/>
              </a:ext>
            </a:extLst>
          </p:cNvPr>
          <p:cNvSpPr txBox="1"/>
          <p:nvPr/>
        </p:nvSpPr>
        <p:spPr>
          <a:xfrm>
            <a:off x="552450" y="962025"/>
            <a:ext cx="4302588" cy="400110"/>
          </a:xfrm>
          <a:prstGeom prst="rect">
            <a:avLst/>
          </a:prstGeom>
          <a:noFill/>
        </p:spPr>
        <p:txBody>
          <a:bodyPr wrap="none" rtlCol="0">
            <a:spAutoFit/>
          </a:bodyPr>
          <a:lstStyle/>
          <a:p>
            <a:r>
              <a:rPr lang="en-US" sz="2000" dirty="0"/>
              <a:t>Pulling a new order takes </a:t>
            </a:r>
            <a:r>
              <a:rPr lang="en-US" sz="2000" b="0" i="0" dirty="0">
                <a:solidFill>
                  <a:srgbClr val="202124"/>
                </a:solidFill>
                <a:effectLst/>
                <a:latin typeface="Google Sans"/>
              </a:rPr>
              <a:t>≈ </a:t>
            </a:r>
            <a:r>
              <a:rPr lang="en-US" sz="2000" dirty="0"/>
              <a:t>450 </a:t>
            </a:r>
            <a:r>
              <a:rPr lang="en-US" sz="2000" b="0" i="0" dirty="0">
                <a:solidFill>
                  <a:srgbClr val="202124"/>
                </a:solidFill>
                <a:effectLst/>
                <a:latin typeface="Google Sans"/>
              </a:rPr>
              <a:t>± 50 </a:t>
            </a:r>
            <a:r>
              <a:rPr lang="en-US" sz="2000" b="0" i="0" dirty="0" err="1">
                <a:solidFill>
                  <a:srgbClr val="202124"/>
                </a:solidFill>
                <a:effectLst/>
                <a:latin typeface="Google Sans"/>
              </a:rPr>
              <a:t>ms</a:t>
            </a:r>
            <a:endParaRPr lang="en-US" sz="2000" dirty="0"/>
          </a:p>
        </p:txBody>
      </p:sp>
      <p:sp>
        <p:nvSpPr>
          <p:cNvPr id="3" name="TextBox 2">
            <a:extLst>
              <a:ext uri="{FF2B5EF4-FFF2-40B4-BE49-F238E27FC236}">
                <a16:creationId xmlns:a16="http://schemas.microsoft.com/office/drawing/2014/main" id="{FA2586CF-F0E1-1E7D-2D42-A5FE07A66644}"/>
              </a:ext>
            </a:extLst>
          </p:cNvPr>
          <p:cNvSpPr txBox="1"/>
          <p:nvPr/>
        </p:nvSpPr>
        <p:spPr>
          <a:xfrm>
            <a:off x="552450" y="1575464"/>
            <a:ext cx="9403343" cy="707886"/>
          </a:xfrm>
          <a:prstGeom prst="rect">
            <a:avLst/>
          </a:prstGeom>
          <a:noFill/>
        </p:spPr>
        <p:txBody>
          <a:bodyPr wrap="none" rtlCol="0">
            <a:spAutoFit/>
          </a:bodyPr>
          <a:lstStyle/>
          <a:p>
            <a:r>
              <a:rPr lang="en-US" sz="2000" dirty="0"/>
              <a:t>Performance of 10 000 requests with 50 concurrent users using Apache Benchmark (</a:t>
            </a:r>
            <a:r>
              <a:rPr lang="en-US" sz="2000" b="1" i="1" dirty="0"/>
              <a:t>ab</a:t>
            </a:r>
            <a:r>
              <a:rPr lang="en-US" sz="2000" dirty="0"/>
              <a:t>):</a:t>
            </a:r>
          </a:p>
          <a:p>
            <a:r>
              <a:rPr lang="en-US" sz="2000" i="1" dirty="0"/>
              <a:t> 	</a:t>
            </a:r>
            <a:r>
              <a:rPr lang="pt-BR" sz="2000" i="1" dirty="0"/>
              <a:t>.\ab.exe -n </a:t>
            </a:r>
            <a:r>
              <a:rPr lang="pt-BR" sz="2000" b="1" i="1" dirty="0"/>
              <a:t>10000</a:t>
            </a:r>
            <a:r>
              <a:rPr lang="pt-BR" sz="2000" i="1" dirty="0"/>
              <a:t> -c </a:t>
            </a:r>
            <a:r>
              <a:rPr lang="pt-BR" sz="2000" b="1" i="1" dirty="0"/>
              <a:t>50</a:t>
            </a:r>
            <a:r>
              <a:rPr lang="pt-BR" sz="2000" i="1" dirty="0"/>
              <a:t> http://orderservice:8080/order</a:t>
            </a:r>
            <a:endParaRPr lang="en-US" sz="2000" b="1" i="1" dirty="0"/>
          </a:p>
        </p:txBody>
      </p:sp>
      <p:sp>
        <p:nvSpPr>
          <p:cNvPr id="4" name="TextBox 3">
            <a:extLst>
              <a:ext uri="{FF2B5EF4-FFF2-40B4-BE49-F238E27FC236}">
                <a16:creationId xmlns:a16="http://schemas.microsoft.com/office/drawing/2014/main" id="{EA82AED8-B8A7-6901-BA29-A4E43E678523}"/>
              </a:ext>
            </a:extLst>
          </p:cNvPr>
          <p:cNvSpPr txBox="1"/>
          <p:nvPr/>
        </p:nvSpPr>
        <p:spPr>
          <a:xfrm>
            <a:off x="552450" y="2496679"/>
            <a:ext cx="4716356" cy="1938992"/>
          </a:xfrm>
          <a:prstGeom prst="rect">
            <a:avLst/>
          </a:prstGeom>
          <a:noFill/>
        </p:spPr>
        <p:txBody>
          <a:bodyPr wrap="none" rtlCol="0">
            <a:spAutoFit/>
          </a:bodyPr>
          <a:lstStyle/>
          <a:p>
            <a:pPr marL="285750" indent="-285750">
              <a:buFont typeface="Arial" panose="020B0604020202020204" pitchFamily="34" charset="0"/>
              <a:buChar char="•"/>
            </a:pPr>
            <a:r>
              <a:rPr lang="en-US" sz="2000" dirty="0"/>
              <a:t>50 users:	90.838 seconds	110 RPS</a:t>
            </a:r>
          </a:p>
          <a:p>
            <a:pPr marL="285750" indent="-285750">
              <a:buFont typeface="Arial" panose="020B0604020202020204" pitchFamily="34" charset="0"/>
              <a:buChar char="•"/>
            </a:pPr>
            <a:r>
              <a:rPr lang="en-US" sz="2000" dirty="0"/>
              <a:t>100 users: 	45.889 seconds 	217 RPS</a:t>
            </a:r>
          </a:p>
          <a:p>
            <a:pPr marL="285750" indent="-285750">
              <a:buFont typeface="Arial" panose="020B0604020202020204" pitchFamily="34" charset="0"/>
              <a:buChar char="•"/>
            </a:pPr>
            <a:r>
              <a:rPr lang="en-US" sz="2000" dirty="0"/>
              <a:t>200 users:  	23.304 seconds	429 RPS</a:t>
            </a:r>
          </a:p>
          <a:p>
            <a:pPr marL="285750" indent="-285750">
              <a:buFont typeface="Arial" panose="020B0604020202020204" pitchFamily="34" charset="0"/>
              <a:buChar char="•"/>
            </a:pPr>
            <a:r>
              <a:rPr lang="en-US" sz="2000" dirty="0"/>
              <a:t>300 users:	23.197 seconds 	431 RPS</a:t>
            </a:r>
          </a:p>
          <a:p>
            <a:pPr marL="285750" indent="-285750">
              <a:buFont typeface="Arial" panose="020B0604020202020204" pitchFamily="34" charset="0"/>
              <a:buChar char="•"/>
            </a:pPr>
            <a:r>
              <a:rPr lang="en-US" sz="2000" dirty="0"/>
              <a:t>500 users:	23.333 seconds	428 RPS</a:t>
            </a:r>
          </a:p>
          <a:p>
            <a:pPr marL="285750" indent="-28575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8D5721BC-D269-9EFF-D449-44D20689D421}"/>
              </a:ext>
            </a:extLst>
          </p:cNvPr>
          <p:cNvSpPr txBox="1"/>
          <p:nvPr/>
        </p:nvSpPr>
        <p:spPr>
          <a:xfrm>
            <a:off x="552450" y="4192016"/>
            <a:ext cx="4168064" cy="400110"/>
          </a:xfrm>
          <a:prstGeom prst="rect">
            <a:avLst/>
          </a:prstGeom>
          <a:noFill/>
        </p:spPr>
        <p:txBody>
          <a:bodyPr wrap="none" rtlCol="0">
            <a:spAutoFit/>
          </a:bodyPr>
          <a:lstStyle/>
          <a:p>
            <a:r>
              <a:rPr lang="en-US" sz="2000" dirty="0"/>
              <a:t>What’s happened after 200 users? 🤔</a:t>
            </a:r>
          </a:p>
        </p:txBody>
      </p:sp>
      <p:pic>
        <p:nvPicPr>
          <p:cNvPr id="7" name="Picture 6">
            <a:extLst>
              <a:ext uri="{FF2B5EF4-FFF2-40B4-BE49-F238E27FC236}">
                <a16:creationId xmlns:a16="http://schemas.microsoft.com/office/drawing/2014/main" id="{DE551F23-EEB6-58CF-FC05-962FD0582E2F}"/>
              </a:ext>
            </a:extLst>
          </p:cNvPr>
          <p:cNvPicPr>
            <a:picLocks noChangeAspect="1"/>
          </p:cNvPicPr>
          <p:nvPr/>
        </p:nvPicPr>
        <p:blipFill>
          <a:blip r:embed="rId3"/>
          <a:stretch>
            <a:fillRect/>
          </a:stretch>
        </p:blipFill>
        <p:spPr>
          <a:xfrm>
            <a:off x="552450" y="4769484"/>
            <a:ext cx="7121245" cy="1586870"/>
          </a:xfrm>
          <a:prstGeom prst="rect">
            <a:avLst/>
          </a:prstGeom>
        </p:spPr>
      </p:pic>
    </p:spTree>
    <p:extLst>
      <p:ext uri="{BB962C8B-B14F-4D97-AF65-F5344CB8AC3E}">
        <p14:creationId xmlns:p14="http://schemas.microsoft.com/office/powerpoint/2010/main" val="337787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9" name="TextBox 8">
            <a:extLst>
              <a:ext uri="{FF2B5EF4-FFF2-40B4-BE49-F238E27FC236}">
                <a16:creationId xmlns:a16="http://schemas.microsoft.com/office/drawing/2014/main" id="{137F0668-A4D8-DDB6-8E4D-B8BD12A25A7A}"/>
              </a:ext>
            </a:extLst>
          </p:cNvPr>
          <p:cNvSpPr txBox="1"/>
          <p:nvPr/>
        </p:nvSpPr>
        <p:spPr>
          <a:xfrm>
            <a:off x="352866" y="865699"/>
            <a:ext cx="5237331" cy="400110"/>
          </a:xfrm>
          <a:prstGeom prst="rect">
            <a:avLst/>
          </a:prstGeom>
          <a:noFill/>
        </p:spPr>
        <p:txBody>
          <a:bodyPr wrap="none" rtlCol="0">
            <a:spAutoFit/>
          </a:bodyPr>
          <a:lstStyle/>
          <a:p>
            <a:r>
              <a:rPr lang="en-US" sz="2000" dirty="0"/>
              <a:t>Beyond </a:t>
            </a:r>
            <a:r>
              <a:rPr lang="en-US" sz="2000" i="1" dirty="0"/>
              <a:t>throughput</a:t>
            </a:r>
            <a:r>
              <a:rPr lang="en-US" sz="2000" dirty="0"/>
              <a:t>, another problem is </a:t>
            </a:r>
            <a:r>
              <a:rPr lang="en-US" sz="2000" i="1" dirty="0"/>
              <a:t>latency.</a:t>
            </a:r>
          </a:p>
        </p:txBody>
      </p:sp>
      <p:pic>
        <p:nvPicPr>
          <p:cNvPr id="10" name="Picture 9">
            <a:extLst>
              <a:ext uri="{FF2B5EF4-FFF2-40B4-BE49-F238E27FC236}">
                <a16:creationId xmlns:a16="http://schemas.microsoft.com/office/drawing/2014/main" id="{0DEB8513-08A1-5561-8016-56025DCBA396}"/>
              </a:ext>
            </a:extLst>
          </p:cNvPr>
          <p:cNvPicPr>
            <a:picLocks noChangeAspect="1"/>
          </p:cNvPicPr>
          <p:nvPr/>
        </p:nvPicPr>
        <p:blipFill>
          <a:blip r:embed="rId3"/>
          <a:stretch>
            <a:fillRect/>
          </a:stretch>
        </p:blipFill>
        <p:spPr>
          <a:xfrm>
            <a:off x="6582216" y="1930206"/>
            <a:ext cx="5177878" cy="2859601"/>
          </a:xfrm>
          <a:prstGeom prst="rect">
            <a:avLst/>
          </a:prstGeom>
        </p:spPr>
      </p:pic>
      <p:pic>
        <p:nvPicPr>
          <p:cNvPr id="11" name="Picture 10">
            <a:extLst>
              <a:ext uri="{FF2B5EF4-FFF2-40B4-BE49-F238E27FC236}">
                <a16:creationId xmlns:a16="http://schemas.microsoft.com/office/drawing/2014/main" id="{0DA03961-AA12-55D2-6C1D-F57A5A6E3020}"/>
              </a:ext>
            </a:extLst>
          </p:cNvPr>
          <p:cNvPicPr>
            <a:picLocks noChangeAspect="1"/>
          </p:cNvPicPr>
          <p:nvPr/>
        </p:nvPicPr>
        <p:blipFill>
          <a:blip r:embed="rId4"/>
          <a:stretch>
            <a:fillRect/>
          </a:stretch>
        </p:blipFill>
        <p:spPr>
          <a:xfrm>
            <a:off x="791016" y="2074867"/>
            <a:ext cx="3429000" cy="2447925"/>
          </a:xfrm>
          <a:prstGeom prst="rect">
            <a:avLst/>
          </a:prstGeom>
        </p:spPr>
      </p:pic>
      <p:pic>
        <p:nvPicPr>
          <p:cNvPr id="13" name="Picture 12">
            <a:extLst>
              <a:ext uri="{FF2B5EF4-FFF2-40B4-BE49-F238E27FC236}">
                <a16:creationId xmlns:a16="http://schemas.microsoft.com/office/drawing/2014/main" id="{0210620B-A4DA-1CBC-3624-BAFBAE3E9D58}"/>
              </a:ext>
            </a:extLst>
          </p:cNvPr>
          <p:cNvPicPr>
            <a:picLocks noChangeAspect="1"/>
          </p:cNvPicPr>
          <p:nvPr/>
        </p:nvPicPr>
        <p:blipFill>
          <a:blip r:embed="rId5"/>
          <a:stretch>
            <a:fillRect/>
          </a:stretch>
        </p:blipFill>
        <p:spPr>
          <a:xfrm>
            <a:off x="4220016" y="2631343"/>
            <a:ext cx="2362200" cy="1457325"/>
          </a:xfrm>
          <a:prstGeom prst="rect">
            <a:avLst/>
          </a:prstGeom>
        </p:spPr>
      </p:pic>
      <p:pic>
        <p:nvPicPr>
          <p:cNvPr id="16" name="Picture 15">
            <a:extLst>
              <a:ext uri="{FF2B5EF4-FFF2-40B4-BE49-F238E27FC236}">
                <a16:creationId xmlns:a16="http://schemas.microsoft.com/office/drawing/2014/main" id="{3FB89D2C-72D1-CAC5-C5F5-60D3CC920E78}"/>
              </a:ext>
            </a:extLst>
          </p:cNvPr>
          <p:cNvPicPr>
            <a:picLocks noChangeAspect="1"/>
          </p:cNvPicPr>
          <p:nvPr/>
        </p:nvPicPr>
        <p:blipFill>
          <a:blip r:embed="rId6"/>
          <a:stretch>
            <a:fillRect/>
          </a:stretch>
        </p:blipFill>
        <p:spPr>
          <a:xfrm>
            <a:off x="7583819" y="1983328"/>
            <a:ext cx="2436922" cy="2354314"/>
          </a:xfrm>
          <a:prstGeom prst="rect">
            <a:avLst/>
          </a:prstGeom>
        </p:spPr>
      </p:pic>
      <p:pic>
        <p:nvPicPr>
          <p:cNvPr id="18" name="Picture 17">
            <a:extLst>
              <a:ext uri="{FF2B5EF4-FFF2-40B4-BE49-F238E27FC236}">
                <a16:creationId xmlns:a16="http://schemas.microsoft.com/office/drawing/2014/main" id="{10831C5B-F928-8DA8-844E-5B43B3829D4F}"/>
              </a:ext>
            </a:extLst>
          </p:cNvPr>
          <p:cNvPicPr>
            <a:picLocks noChangeAspect="1"/>
          </p:cNvPicPr>
          <p:nvPr/>
        </p:nvPicPr>
        <p:blipFill>
          <a:blip r:embed="rId7"/>
          <a:stretch>
            <a:fillRect/>
          </a:stretch>
        </p:blipFill>
        <p:spPr>
          <a:xfrm>
            <a:off x="8665265" y="1541812"/>
            <a:ext cx="719162" cy="4034708"/>
          </a:xfrm>
          <a:prstGeom prst="rect">
            <a:avLst/>
          </a:prstGeom>
        </p:spPr>
      </p:pic>
      <p:pic>
        <p:nvPicPr>
          <p:cNvPr id="20" name="Picture 19">
            <a:extLst>
              <a:ext uri="{FF2B5EF4-FFF2-40B4-BE49-F238E27FC236}">
                <a16:creationId xmlns:a16="http://schemas.microsoft.com/office/drawing/2014/main" id="{FBD04433-2042-1447-CDB8-20F94C28B13F}"/>
              </a:ext>
            </a:extLst>
          </p:cNvPr>
          <p:cNvPicPr>
            <a:picLocks noChangeAspect="1"/>
          </p:cNvPicPr>
          <p:nvPr/>
        </p:nvPicPr>
        <p:blipFill>
          <a:blip r:embed="rId8"/>
          <a:stretch>
            <a:fillRect/>
          </a:stretch>
        </p:blipFill>
        <p:spPr>
          <a:xfrm>
            <a:off x="4453816" y="2868391"/>
            <a:ext cx="1390650" cy="507822"/>
          </a:xfrm>
          <a:prstGeom prst="rect">
            <a:avLst/>
          </a:prstGeom>
        </p:spPr>
      </p:pic>
      <p:pic>
        <p:nvPicPr>
          <p:cNvPr id="27" name="Picture 26">
            <a:extLst>
              <a:ext uri="{FF2B5EF4-FFF2-40B4-BE49-F238E27FC236}">
                <a16:creationId xmlns:a16="http://schemas.microsoft.com/office/drawing/2014/main" id="{7F408F69-29EB-7B8D-7E9D-E4AB3C1D4E62}"/>
              </a:ext>
            </a:extLst>
          </p:cNvPr>
          <p:cNvPicPr>
            <a:picLocks noChangeAspect="1"/>
          </p:cNvPicPr>
          <p:nvPr/>
        </p:nvPicPr>
        <p:blipFill>
          <a:blip r:embed="rId9"/>
          <a:stretch>
            <a:fillRect/>
          </a:stretch>
        </p:blipFill>
        <p:spPr>
          <a:xfrm>
            <a:off x="8894796" y="1541812"/>
            <a:ext cx="272554" cy="3968387"/>
          </a:xfrm>
          <a:prstGeom prst="rect">
            <a:avLst/>
          </a:prstGeom>
        </p:spPr>
      </p:pic>
      <p:pic>
        <p:nvPicPr>
          <p:cNvPr id="28" name="Picture 27">
            <a:extLst>
              <a:ext uri="{FF2B5EF4-FFF2-40B4-BE49-F238E27FC236}">
                <a16:creationId xmlns:a16="http://schemas.microsoft.com/office/drawing/2014/main" id="{A6BF9833-392E-7573-C179-95C9642C42B7}"/>
              </a:ext>
            </a:extLst>
          </p:cNvPr>
          <p:cNvPicPr>
            <a:picLocks noChangeAspect="1"/>
          </p:cNvPicPr>
          <p:nvPr/>
        </p:nvPicPr>
        <p:blipFill>
          <a:blip r:embed="rId7"/>
          <a:stretch>
            <a:fillRect/>
          </a:stretch>
        </p:blipFill>
        <p:spPr>
          <a:xfrm>
            <a:off x="9085760" y="1574973"/>
            <a:ext cx="719162" cy="4034708"/>
          </a:xfrm>
          <a:prstGeom prst="rect">
            <a:avLst/>
          </a:prstGeom>
        </p:spPr>
      </p:pic>
      <p:pic>
        <p:nvPicPr>
          <p:cNvPr id="29" name="Picture 28">
            <a:extLst>
              <a:ext uri="{FF2B5EF4-FFF2-40B4-BE49-F238E27FC236}">
                <a16:creationId xmlns:a16="http://schemas.microsoft.com/office/drawing/2014/main" id="{3CD1B82C-9F71-8D57-48F7-84ABCD774863}"/>
              </a:ext>
            </a:extLst>
          </p:cNvPr>
          <p:cNvPicPr>
            <a:picLocks noChangeAspect="1"/>
          </p:cNvPicPr>
          <p:nvPr/>
        </p:nvPicPr>
        <p:blipFill>
          <a:blip r:embed="rId8"/>
          <a:stretch>
            <a:fillRect/>
          </a:stretch>
        </p:blipFill>
        <p:spPr>
          <a:xfrm>
            <a:off x="9473462" y="1986916"/>
            <a:ext cx="954827" cy="348673"/>
          </a:xfrm>
          <a:prstGeom prst="rect">
            <a:avLst/>
          </a:prstGeom>
        </p:spPr>
      </p:pic>
      <p:pic>
        <p:nvPicPr>
          <p:cNvPr id="30" name="Picture 29">
            <a:extLst>
              <a:ext uri="{FF2B5EF4-FFF2-40B4-BE49-F238E27FC236}">
                <a16:creationId xmlns:a16="http://schemas.microsoft.com/office/drawing/2014/main" id="{94800AAD-BAD4-AD4F-83D1-7E714B4723D9}"/>
              </a:ext>
            </a:extLst>
          </p:cNvPr>
          <p:cNvPicPr>
            <a:picLocks noChangeAspect="1"/>
          </p:cNvPicPr>
          <p:nvPr/>
        </p:nvPicPr>
        <p:blipFill>
          <a:blip r:embed="rId7"/>
          <a:stretch>
            <a:fillRect/>
          </a:stretch>
        </p:blipFill>
        <p:spPr>
          <a:xfrm>
            <a:off x="9690748" y="1541812"/>
            <a:ext cx="719162" cy="4034708"/>
          </a:xfrm>
          <a:prstGeom prst="rect">
            <a:avLst/>
          </a:prstGeom>
        </p:spPr>
      </p:pic>
      <p:pic>
        <p:nvPicPr>
          <p:cNvPr id="31" name="Picture 30">
            <a:extLst>
              <a:ext uri="{FF2B5EF4-FFF2-40B4-BE49-F238E27FC236}">
                <a16:creationId xmlns:a16="http://schemas.microsoft.com/office/drawing/2014/main" id="{CFCF545B-0C15-30D8-3D64-0F9260057A8A}"/>
              </a:ext>
            </a:extLst>
          </p:cNvPr>
          <p:cNvPicPr>
            <a:picLocks noChangeAspect="1"/>
          </p:cNvPicPr>
          <p:nvPr/>
        </p:nvPicPr>
        <p:blipFill>
          <a:blip r:embed="rId10"/>
          <a:stretch>
            <a:fillRect/>
          </a:stretch>
        </p:blipFill>
        <p:spPr>
          <a:xfrm>
            <a:off x="9279730" y="1479202"/>
            <a:ext cx="343615" cy="4034708"/>
          </a:xfrm>
          <a:prstGeom prst="rect">
            <a:avLst/>
          </a:prstGeom>
        </p:spPr>
      </p:pic>
      <p:pic>
        <p:nvPicPr>
          <p:cNvPr id="32" name="Picture 31">
            <a:extLst>
              <a:ext uri="{FF2B5EF4-FFF2-40B4-BE49-F238E27FC236}">
                <a16:creationId xmlns:a16="http://schemas.microsoft.com/office/drawing/2014/main" id="{39C83376-717F-909B-3D01-349DACA0798C}"/>
              </a:ext>
            </a:extLst>
          </p:cNvPr>
          <p:cNvPicPr>
            <a:picLocks noChangeAspect="1"/>
          </p:cNvPicPr>
          <p:nvPr/>
        </p:nvPicPr>
        <p:blipFill>
          <a:blip r:embed="rId11"/>
          <a:stretch>
            <a:fillRect/>
          </a:stretch>
        </p:blipFill>
        <p:spPr>
          <a:xfrm>
            <a:off x="10233761" y="1471629"/>
            <a:ext cx="338539" cy="4034708"/>
          </a:xfrm>
          <a:prstGeom prst="rect">
            <a:avLst/>
          </a:prstGeom>
        </p:spPr>
      </p:pic>
      <p:sp>
        <p:nvSpPr>
          <p:cNvPr id="33" name="TextBox 32">
            <a:extLst>
              <a:ext uri="{FF2B5EF4-FFF2-40B4-BE49-F238E27FC236}">
                <a16:creationId xmlns:a16="http://schemas.microsoft.com/office/drawing/2014/main" id="{596BB9AF-DDF3-53D4-D46C-3CBC8A4C27B1}"/>
              </a:ext>
            </a:extLst>
          </p:cNvPr>
          <p:cNvSpPr txBox="1"/>
          <p:nvPr/>
        </p:nvSpPr>
        <p:spPr>
          <a:xfrm>
            <a:off x="352866" y="5190561"/>
            <a:ext cx="7842211" cy="1015663"/>
          </a:xfrm>
          <a:prstGeom prst="rect">
            <a:avLst/>
          </a:prstGeom>
          <a:noFill/>
        </p:spPr>
        <p:txBody>
          <a:bodyPr wrap="none" rtlCol="0">
            <a:spAutoFit/>
          </a:bodyPr>
          <a:lstStyle/>
          <a:p>
            <a:r>
              <a:rPr lang="en-US" sz="2000" dirty="0"/>
              <a:t>Latency is sum of: </a:t>
            </a:r>
          </a:p>
          <a:p>
            <a:r>
              <a:rPr lang="en-US" sz="2000" dirty="0"/>
              <a:t>	duration while the request is queued [T1; T2]</a:t>
            </a:r>
          </a:p>
          <a:p>
            <a:r>
              <a:rPr lang="en-US" sz="2000" dirty="0"/>
              <a:t>	the amount of time it takes to process the request itself  [T2; T3]</a:t>
            </a:r>
          </a:p>
        </p:txBody>
      </p:sp>
    </p:spTree>
    <p:extLst>
      <p:ext uri="{BB962C8B-B14F-4D97-AF65-F5344CB8AC3E}">
        <p14:creationId xmlns:p14="http://schemas.microsoft.com/office/powerpoint/2010/main" val="290102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28"/>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3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79</a:t>
            </a:fld>
            <a:endParaRPr lang="en-GB" dirty="0"/>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5F9C0730-AE22-C0EB-D437-FF4D77491EA6}"/>
              </a:ext>
            </a:extLst>
          </p:cNvPr>
          <p:cNvSpPr txBox="1"/>
          <p:nvPr/>
        </p:nvSpPr>
        <p:spPr>
          <a:xfrm>
            <a:off x="349321" y="684976"/>
            <a:ext cx="3250185" cy="461665"/>
          </a:xfrm>
          <a:prstGeom prst="rect">
            <a:avLst/>
          </a:prstGeom>
          <a:noFill/>
        </p:spPr>
        <p:txBody>
          <a:bodyPr wrap="none" rtlCol="0">
            <a:spAutoFit/>
          </a:bodyPr>
          <a:lstStyle/>
          <a:p>
            <a:r>
              <a:rPr lang="en-US" sz="2400" b="1" dirty="0"/>
              <a:t>Asynchronous approach</a:t>
            </a:r>
          </a:p>
        </p:txBody>
      </p:sp>
      <p:pic>
        <p:nvPicPr>
          <p:cNvPr id="8" name="Picture 7">
            <a:extLst>
              <a:ext uri="{FF2B5EF4-FFF2-40B4-BE49-F238E27FC236}">
                <a16:creationId xmlns:a16="http://schemas.microsoft.com/office/drawing/2014/main" id="{9EA80DBB-4569-F5A8-67E6-A4473B976FF7}"/>
              </a:ext>
            </a:extLst>
          </p:cNvPr>
          <p:cNvPicPr>
            <a:picLocks noChangeAspect="1"/>
          </p:cNvPicPr>
          <p:nvPr/>
        </p:nvPicPr>
        <p:blipFill>
          <a:blip r:embed="rId3"/>
          <a:stretch>
            <a:fillRect/>
          </a:stretch>
        </p:blipFill>
        <p:spPr>
          <a:xfrm>
            <a:off x="2304264" y="1840379"/>
            <a:ext cx="769776" cy="3429002"/>
          </a:xfrm>
          <a:prstGeom prst="rect">
            <a:avLst/>
          </a:prstGeom>
        </p:spPr>
      </p:pic>
      <p:pic>
        <p:nvPicPr>
          <p:cNvPr id="16" name="Picture 15">
            <a:extLst>
              <a:ext uri="{FF2B5EF4-FFF2-40B4-BE49-F238E27FC236}">
                <a16:creationId xmlns:a16="http://schemas.microsoft.com/office/drawing/2014/main" id="{9F48D2E6-EB8A-7BE6-ACF7-8D0AFDC78167}"/>
              </a:ext>
            </a:extLst>
          </p:cNvPr>
          <p:cNvPicPr>
            <a:picLocks noChangeAspect="1"/>
          </p:cNvPicPr>
          <p:nvPr/>
        </p:nvPicPr>
        <p:blipFill>
          <a:blip r:embed="rId4"/>
          <a:stretch>
            <a:fillRect/>
          </a:stretch>
        </p:blipFill>
        <p:spPr>
          <a:xfrm>
            <a:off x="3033947" y="2024961"/>
            <a:ext cx="976992" cy="2594224"/>
          </a:xfrm>
          <a:prstGeom prst="rect">
            <a:avLst/>
          </a:prstGeom>
        </p:spPr>
      </p:pic>
      <p:pic>
        <p:nvPicPr>
          <p:cNvPr id="22" name="Picture 21">
            <a:extLst>
              <a:ext uri="{FF2B5EF4-FFF2-40B4-BE49-F238E27FC236}">
                <a16:creationId xmlns:a16="http://schemas.microsoft.com/office/drawing/2014/main" id="{4398CF4C-F0B3-B698-B935-3133621DE5E0}"/>
              </a:ext>
            </a:extLst>
          </p:cNvPr>
          <p:cNvPicPr>
            <a:picLocks noChangeAspect="1"/>
          </p:cNvPicPr>
          <p:nvPr/>
        </p:nvPicPr>
        <p:blipFill>
          <a:blip r:embed="rId5"/>
          <a:stretch>
            <a:fillRect/>
          </a:stretch>
        </p:blipFill>
        <p:spPr>
          <a:xfrm>
            <a:off x="7768790" y="2139049"/>
            <a:ext cx="3032202" cy="2479604"/>
          </a:xfrm>
          <a:prstGeom prst="rect">
            <a:avLst/>
          </a:prstGeom>
        </p:spPr>
      </p:pic>
      <p:pic>
        <p:nvPicPr>
          <p:cNvPr id="24" name="Picture 23">
            <a:extLst>
              <a:ext uri="{FF2B5EF4-FFF2-40B4-BE49-F238E27FC236}">
                <a16:creationId xmlns:a16="http://schemas.microsoft.com/office/drawing/2014/main" id="{BB4D25A7-1EDD-8871-3850-3A0FCA2AF2E2}"/>
              </a:ext>
            </a:extLst>
          </p:cNvPr>
          <p:cNvPicPr>
            <a:picLocks noChangeAspect="1"/>
          </p:cNvPicPr>
          <p:nvPr/>
        </p:nvPicPr>
        <p:blipFill>
          <a:blip r:embed="rId6"/>
          <a:stretch>
            <a:fillRect/>
          </a:stretch>
        </p:blipFill>
        <p:spPr>
          <a:xfrm>
            <a:off x="4010939" y="1729213"/>
            <a:ext cx="412270" cy="3185718"/>
          </a:xfrm>
          <a:prstGeom prst="rect">
            <a:avLst/>
          </a:prstGeom>
        </p:spPr>
      </p:pic>
      <p:pic>
        <p:nvPicPr>
          <p:cNvPr id="26" name="Picture 25">
            <a:extLst>
              <a:ext uri="{FF2B5EF4-FFF2-40B4-BE49-F238E27FC236}">
                <a16:creationId xmlns:a16="http://schemas.microsoft.com/office/drawing/2014/main" id="{D4CA8F75-6D1E-461A-C814-A5706DC98352}"/>
              </a:ext>
            </a:extLst>
          </p:cNvPr>
          <p:cNvPicPr>
            <a:picLocks noChangeAspect="1"/>
          </p:cNvPicPr>
          <p:nvPr/>
        </p:nvPicPr>
        <p:blipFill>
          <a:blip r:embed="rId7"/>
          <a:stretch>
            <a:fillRect/>
          </a:stretch>
        </p:blipFill>
        <p:spPr>
          <a:xfrm>
            <a:off x="6258017" y="1669829"/>
            <a:ext cx="1552575" cy="1419225"/>
          </a:xfrm>
          <a:prstGeom prst="rect">
            <a:avLst/>
          </a:prstGeom>
        </p:spPr>
      </p:pic>
      <p:pic>
        <p:nvPicPr>
          <p:cNvPr id="28" name="Picture 27">
            <a:extLst>
              <a:ext uri="{FF2B5EF4-FFF2-40B4-BE49-F238E27FC236}">
                <a16:creationId xmlns:a16="http://schemas.microsoft.com/office/drawing/2014/main" id="{C8805A72-B976-526A-F8C6-1C4A89C9ECDC}"/>
              </a:ext>
            </a:extLst>
          </p:cNvPr>
          <p:cNvPicPr>
            <a:picLocks noChangeAspect="1"/>
          </p:cNvPicPr>
          <p:nvPr/>
        </p:nvPicPr>
        <p:blipFill>
          <a:blip r:embed="rId8"/>
          <a:stretch>
            <a:fillRect/>
          </a:stretch>
        </p:blipFill>
        <p:spPr>
          <a:xfrm>
            <a:off x="4339435" y="1635614"/>
            <a:ext cx="1918582" cy="1419225"/>
          </a:xfrm>
          <a:prstGeom prst="rect">
            <a:avLst/>
          </a:prstGeom>
        </p:spPr>
      </p:pic>
      <p:pic>
        <p:nvPicPr>
          <p:cNvPr id="30" name="Picture 29">
            <a:extLst>
              <a:ext uri="{FF2B5EF4-FFF2-40B4-BE49-F238E27FC236}">
                <a16:creationId xmlns:a16="http://schemas.microsoft.com/office/drawing/2014/main" id="{C61035A0-22AE-DCED-0F9E-F6CD9D33F9C5}"/>
              </a:ext>
            </a:extLst>
          </p:cNvPr>
          <p:cNvPicPr>
            <a:picLocks noChangeAspect="1"/>
          </p:cNvPicPr>
          <p:nvPr/>
        </p:nvPicPr>
        <p:blipFill>
          <a:blip r:embed="rId9"/>
          <a:stretch>
            <a:fillRect/>
          </a:stretch>
        </p:blipFill>
        <p:spPr>
          <a:xfrm>
            <a:off x="4381322" y="3818322"/>
            <a:ext cx="3429355" cy="1114653"/>
          </a:xfrm>
          <a:prstGeom prst="rect">
            <a:avLst/>
          </a:prstGeom>
        </p:spPr>
      </p:pic>
      <p:sp>
        <p:nvSpPr>
          <p:cNvPr id="31" name="TextBox 30">
            <a:extLst>
              <a:ext uri="{FF2B5EF4-FFF2-40B4-BE49-F238E27FC236}">
                <a16:creationId xmlns:a16="http://schemas.microsoft.com/office/drawing/2014/main" id="{D8B2C512-6E2E-3ACE-555C-79A38D630052}"/>
              </a:ext>
            </a:extLst>
          </p:cNvPr>
          <p:cNvSpPr txBox="1"/>
          <p:nvPr/>
        </p:nvSpPr>
        <p:spPr>
          <a:xfrm>
            <a:off x="349321" y="1149982"/>
            <a:ext cx="3256020" cy="400110"/>
          </a:xfrm>
          <a:prstGeom prst="rect">
            <a:avLst/>
          </a:prstGeom>
          <a:noFill/>
        </p:spPr>
        <p:txBody>
          <a:bodyPr wrap="none" rtlCol="0">
            <a:spAutoFit/>
          </a:bodyPr>
          <a:lstStyle/>
          <a:p>
            <a:r>
              <a:rPr lang="en-US" sz="2000" dirty="0"/>
              <a:t>Use available in JDK Java NIO:</a:t>
            </a:r>
          </a:p>
        </p:txBody>
      </p:sp>
      <p:sp>
        <p:nvSpPr>
          <p:cNvPr id="32" name="TextBox 31">
            <a:extLst>
              <a:ext uri="{FF2B5EF4-FFF2-40B4-BE49-F238E27FC236}">
                <a16:creationId xmlns:a16="http://schemas.microsoft.com/office/drawing/2014/main" id="{EB6D5479-509B-9526-72B5-DDCA3E79004F}"/>
              </a:ext>
            </a:extLst>
          </p:cNvPr>
          <p:cNvSpPr txBox="1"/>
          <p:nvPr/>
        </p:nvSpPr>
        <p:spPr>
          <a:xfrm>
            <a:off x="246579" y="5408197"/>
            <a:ext cx="3328796" cy="1015663"/>
          </a:xfrm>
          <a:prstGeom prst="rect">
            <a:avLst/>
          </a:prstGeom>
          <a:noFill/>
        </p:spPr>
        <p:txBody>
          <a:bodyPr wrap="none" rtlCol="0">
            <a:spAutoFit/>
          </a:bodyPr>
          <a:lstStyle/>
          <a:p>
            <a:r>
              <a:rPr lang="en-US" sz="2000" dirty="0"/>
              <a:t>Or use other frameworks: </a:t>
            </a:r>
          </a:p>
          <a:p>
            <a:pPr marL="342900" indent="-342900">
              <a:buFont typeface="Arial" panose="020B0604020202020204" pitchFamily="34" charset="0"/>
              <a:buChar char="•"/>
            </a:pPr>
            <a:r>
              <a:rPr lang="en-US" sz="2000" dirty="0"/>
              <a:t>Low-level: Netty</a:t>
            </a:r>
          </a:p>
          <a:p>
            <a:pPr marL="342900" indent="-342900">
              <a:buFont typeface="Arial" panose="020B0604020202020204" pitchFamily="34" charset="0"/>
              <a:buChar char="•"/>
            </a:pPr>
            <a:r>
              <a:rPr lang="en-US" sz="2000" dirty="0"/>
              <a:t>High-level: Reactor, Vertex </a:t>
            </a:r>
          </a:p>
        </p:txBody>
      </p:sp>
    </p:spTree>
    <p:extLst>
      <p:ext uri="{BB962C8B-B14F-4D97-AF65-F5344CB8AC3E}">
        <p14:creationId xmlns:p14="http://schemas.microsoft.com/office/powerpoint/2010/main" val="66964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2000" b="1" dirty="0"/>
              <a:t>JEP 400: UTF-8 by Default</a:t>
            </a:r>
            <a:endParaRPr lang="en-US" sz="1100" dirty="0"/>
          </a:p>
        </p:txBody>
      </p:sp>
      <p:sp>
        <p:nvSpPr>
          <p:cNvPr id="13" name="TextBox 12">
            <a:extLst>
              <a:ext uri="{FF2B5EF4-FFF2-40B4-BE49-F238E27FC236}">
                <a16:creationId xmlns:a16="http://schemas.microsoft.com/office/drawing/2014/main" id="{174C00B4-04D7-7468-CED5-949FD9F6D8D1}"/>
              </a:ext>
            </a:extLst>
          </p:cNvPr>
          <p:cNvSpPr txBox="1"/>
          <p:nvPr/>
        </p:nvSpPr>
        <p:spPr>
          <a:xfrm>
            <a:off x="457200" y="1054100"/>
            <a:ext cx="8528297" cy="4401205"/>
          </a:xfrm>
          <a:prstGeom prst="rect">
            <a:avLst/>
          </a:prstGeom>
          <a:noFill/>
        </p:spPr>
        <p:txBody>
          <a:bodyPr wrap="none" rtlCol="0">
            <a:spAutoFit/>
          </a:bodyPr>
          <a:lstStyle/>
          <a:p>
            <a:r>
              <a:rPr lang="en-US" sz="2800" b="1" dirty="0"/>
              <a:t>What can we do?</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Do nothing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Deprecate all methods without specifying the encoding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Stop Java development and release a new language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Hardcode UTF-8 everything</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87082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80</a:t>
            </a:fld>
            <a:endParaRPr lang="en-GB" dirty="0"/>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20" name="Picture 19">
            <a:extLst>
              <a:ext uri="{FF2B5EF4-FFF2-40B4-BE49-F238E27FC236}">
                <a16:creationId xmlns:a16="http://schemas.microsoft.com/office/drawing/2014/main" id="{C73DBC92-2FBE-C086-2C3C-4150865562F9}"/>
              </a:ext>
            </a:extLst>
          </p:cNvPr>
          <p:cNvPicPr>
            <a:picLocks noChangeAspect="1"/>
          </p:cNvPicPr>
          <p:nvPr/>
        </p:nvPicPr>
        <p:blipFill>
          <a:blip r:embed="rId3"/>
          <a:stretch>
            <a:fillRect/>
          </a:stretch>
        </p:blipFill>
        <p:spPr>
          <a:xfrm>
            <a:off x="373081" y="836327"/>
            <a:ext cx="798174" cy="993233"/>
          </a:xfrm>
          <a:prstGeom prst="rect">
            <a:avLst/>
          </a:prstGeom>
        </p:spPr>
      </p:pic>
      <p:sp>
        <p:nvSpPr>
          <p:cNvPr id="21" name="TextBox 20">
            <a:extLst>
              <a:ext uri="{FF2B5EF4-FFF2-40B4-BE49-F238E27FC236}">
                <a16:creationId xmlns:a16="http://schemas.microsoft.com/office/drawing/2014/main" id="{E016D188-441F-4D50-C7A4-6069A90A870E}"/>
              </a:ext>
            </a:extLst>
          </p:cNvPr>
          <p:cNvSpPr txBox="1"/>
          <p:nvPr/>
        </p:nvSpPr>
        <p:spPr>
          <a:xfrm>
            <a:off x="1263060" y="1191802"/>
            <a:ext cx="1819601" cy="461665"/>
          </a:xfrm>
          <a:prstGeom prst="rect">
            <a:avLst/>
          </a:prstGeom>
          <a:noFill/>
        </p:spPr>
        <p:txBody>
          <a:bodyPr wrap="none" rtlCol="0">
            <a:spAutoFit/>
          </a:bodyPr>
          <a:lstStyle/>
          <a:p>
            <a:r>
              <a:rPr lang="en-US" sz="2400" b="1" dirty="0"/>
              <a:t>Synchronous</a:t>
            </a:r>
          </a:p>
        </p:txBody>
      </p:sp>
      <p:pic>
        <p:nvPicPr>
          <p:cNvPr id="26" name="Picture 25">
            <a:extLst>
              <a:ext uri="{FF2B5EF4-FFF2-40B4-BE49-F238E27FC236}">
                <a16:creationId xmlns:a16="http://schemas.microsoft.com/office/drawing/2014/main" id="{15B73D75-2063-E864-F2F6-DAFAF7B03571}"/>
              </a:ext>
            </a:extLst>
          </p:cNvPr>
          <p:cNvPicPr>
            <a:picLocks noChangeAspect="1"/>
          </p:cNvPicPr>
          <p:nvPr/>
        </p:nvPicPr>
        <p:blipFill>
          <a:blip r:embed="rId4"/>
          <a:stretch>
            <a:fillRect/>
          </a:stretch>
        </p:blipFill>
        <p:spPr>
          <a:xfrm>
            <a:off x="6689193" y="836327"/>
            <a:ext cx="798174" cy="993233"/>
          </a:xfrm>
          <a:prstGeom prst="rect">
            <a:avLst/>
          </a:prstGeom>
        </p:spPr>
      </p:pic>
      <p:sp>
        <p:nvSpPr>
          <p:cNvPr id="27" name="TextBox 26">
            <a:extLst>
              <a:ext uri="{FF2B5EF4-FFF2-40B4-BE49-F238E27FC236}">
                <a16:creationId xmlns:a16="http://schemas.microsoft.com/office/drawing/2014/main" id="{4F458B70-41AC-1188-1B49-AFC8CC5DD23F}"/>
              </a:ext>
            </a:extLst>
          </p:cNvPr>
          <p:cNvSpPr txBox="1"/>
          <p:nvPr/>
        </p:nvSpPr>
        <p:spPr>
          <a:xfrm>
            <a:off x="7578826" y="1216645"/>
            <a:ext cx="1982787" cy="461665"/>
          </a:xfrm>
          <a:prstGeom prst="rect">
            <a:avLst/>
          </a:prstGeom>
          <a:noFill/>
        </p:spPr>
        <p:txBody>
          <a:bodyPr wrap="none" rtlCol="0">
            <a:spAutoFit/>
          </a:bodyPr>
          <a:lstStyle/>
          <a:p>
            <a:r>
              <a:rPr lang="en-US" sz="2400" b="1" dirty="0"/>
              <a:t>Asynchronous</a:t>
            </a:r>
          </a:p>
        </p:txBody>
      </p:sp>
      <p:sp>
        <p:nvSpPr>
          <p:cNvPr id="30" name="TextBox 29">
            <a:extLst>
              <a:ext uri="{FF2B5EF4-FFF2-40B4-BE49-F238E27FC236}">
                <a16:creationId xmlns:a16="http://schemas.microsoft.com/office/drawing/2014/main" id="{DBC009CF-F7DE-6ECD-61B4-018B8BF74DEE}"/>
              </a:ext>
            </a:extLst>
          </p:cNvPr>
          <p:cNvSpPr txBox="1"/>
          <p:nvPr/>
        </p:nvSpPr>
        <p:spPr>
          <a:xfrm>
            <a:off x="7578826" y="2979915"/>
            <a:ext cx="4640053" cy="2862322"/>
          </a:xfrm>
          <a:prstGeom prst="rect">
            <a:avLst/>
          </a:prstGeom>
          <a:noFill/>
        </p:spPr>
        <p:txBody>
          <a:bodyPr wrap="none" rtlCol="0">
            <a:spAutoFit/>
          </a:bodyPr>
          <a:lstStyle/>
          <a:p>
            <a:r>
              <a:rPr lang="en-US" sz="2000" dirty="0"/>
              <a:t>✅ Scalable</a:t>
            </a:r>
          </a:p>
          <a:p>
            <a:endParaRPr lang="en-US" sz="2000" dirty="0"/>
          </a:p>
          <a:p>
            <a:endParaRPr lang="en-US" sz="2000" dirty="0"/>
          </a:p>
          <a:p>
            <a:endParaRPr lang="en-US" sz="2000" dirty="0"/>
          </a:p>
          <a:p>
            <a:r>
              <a:rPr lang="en-US" sz="2000" dirty="0"/>
              <a:t>But…</a:t>
            </a:r>
          </a:p>
          <a:p>
            <a:endParaRPr lang="en-US" sz="2000" dirty="0"/>
          </a:p>
          <a:p>
            <a:r>
              <a:rPr lang="en-US" sz="2000" dirty="0"/>
              <a:t>❌ Hard to read</a:t>
            </a:r>
          </a:p>
          <a:p>
            <a:r>
              <a:rPr lang="en-US" sz="2000" dirty="0"/>
              <a:t>❌ Lost context: hard to debug and profile</a:t>
            </a:r>
          </a:p>
          <a:p>
            <a:r>
              <a:rPr lang="en-US" sz="2000" dirty="0"/>
              <a:t>❌ Intrusive (impossible to migrate)</a:t>
            </a:r>
          </a:p>
        </p:txBody>
      </p:sp>
      <p:sp>
        <p:nvSpPr>
          <p:cNvPr id="31" name="TextBox 30">
            <a:extLst>
              <a:ext uri="{FF2B5EF4-FFF2-40B4-BE49-F238E27FC236}">
                <a16:creationId xmlns:a16="http://schemas.microsoft.com/office/drawing/2014/main" id="{F7EE3B43-64C5-E550-3514-04BF99854F1D}"/>
              </a:ext>
            </a:extLst>
          </p:cNvPr>
          <p:cNvSpPr txBox="1"/>
          <p:nvPr/>
        </p:nvSpPr>
        <p:spPr>
          <a:xfrm>
            <a:off x="1263060" y="2979916"/>
            <a:ext cx="5648919" cy="2246769"/>
          </a:xfrm>
          <a:prstGeom prst="rect">
            <a:avLst/>
          </a:prstGeom>
          <a:noFill/>
        </p:spPr>
        <p:txBody>
          <a:bodyPr wrap="none" rtlCol="0">
            <a:spAutoFit/>
          </a:bodyPr>
          <a:lstStyle/>
          <a:p>
            <a:r>
              <a:rPr lang="en-US" sz="2000" dirty="0"/>
              <a:t>✅ Easy to read</a:t>
            </a:r>
          </a:p>
          <a:p>
            <a:r>
              <a:rPr lang="en-US" sz="2000" dirty="0"/>
              <a:t>✅ Fits well with language (control flow, exceptions)</a:t>
            </a:r>
          </a:p>
          <a:p>
            <a:r>
              <a:rPr lang="en-US" sz="2000" dirty="0"/>
              <a:t>✅ Fits well with tooling (debuggers, profilers)</a:t>
            </a:r>
          </a:p>
          <a:p>
            <a:endParaRPr lang="en-US" sz="2000" dirty="0"/>
          </a:p>
          <a:p>
            <a:r>
              <a:rPr lang="en-US" sz="2000" dirty="0"/>
              <a:t>But…</a:t>
            </a:r>
          </a:p>
          <a:p>
            <a:endParaRPr lang="en-US" sz="2000" dirty="0"/>
          </a:p>
          <a:p>
            <a:r>
              <a:rPr lang="en-US" sz="2000" dirty="0"/>
              <a:t>❌ A costly resource</a:t>
            </a:r>
          </a:p>
        </p:txBody>
      </p:sp>
      <p:sp>
        <p:nvSpPr>
          <p:cNvPr id="32" name="TextBox 31">
            <a:extLst>
              <a:ext uri="{FF2B5EF4-FFF2-40B4-BE49-F238E27FC236}">
                <a16:creationId xmlns:a16="http://schemas.microsoft.com/office/drawing/2014/main" id="{B8B881A7-21BB-8D22-A13F-EB538ED3FD26}"/>
              </a:ext>
            </a:extLst>
          </p:cNvPr>
          <p:cNvSpPr txBox="1"/>
          <p:nvPr/>
        </p:nvSpPr>
        <p:spPr>
          <a:xfrm>
            <a:off x="1263060" y="1896518"/>
            <a:ext cx="2383986" cy="707886"/>
          </a:xfrm>
          <a:prstGeom prst="rect">
            <a:avLst/>
          </a:prstGeom>
          <a:noFill/>
        </p:spPr>
        <p:txBody>
          <a:bodyPr wrap="none" rtlCol="0">
            <a:spAutoFit/>
          </a:bodyPr>
          <a:lstStyle/>
          <a:p>
            <a:r>
              <a:rPr lang="en-US" sz="2000" dirty="0"/>
              <a:t>Developer 	😊</a:t>
            </a:r>
          </a:p>
          <a:p>
            <a:r>
              <a:rPr lang="en-US" sz="2000" dirty="0"/>
              <a:t>Hardware 	😞</a:t>
            </a:r>
          </a:p>
        </p:txBody>
      </p:sp>
      <p:sp>
        <p:nvSpPr>
          <p:cNvPr id="33" name="TextBox 32">
            <a:extLst>
              <a:ext uri="{FF2B5EF4-FFF2-40B4-BE49-F238E27FC236}">
                <a16:creationId xmlns:a16="http://schemas.microsoft.com/office/drawing/2014/main" id="{92AD66A0-72DE-EC2F-B349-3546BD9F47C7}"/>
              </a:ext>
            </a:extLst>
          </p:cNvPr>
          <p:cNvSpPr txBox="1"/>
          <p:nvPr/>
        </p:nvSpPr>
        <p:spPr>
          <a:xfrm>
            <a:off x="7598214" y="1896518"/>
            <a:ext cx="2441694" cy="707886"/>
          </a:xfrm>
          <a:prstGeom prst="rect">
            <a:avLst/>
          </a:prstGeom>
          <a:noFill/>
        </p:spPr>
        <p:txBody>
          <a:bodyPr wrap="none" rtlCol="0">
            <a:spAutoFit/>
          </a:bodyPr>
          <a:lstStyle/>
          <a:p>
            <a:r>
              <a:rPr lang="en-US" sz="2000" dirty="0"/>
              <a:t>Developer 	 😞</a:t>
            </a:r>
          </a:p>
          <a:p>
            <a:r>
              <a:rPr lang="en-US" sz="2000" dirty="0"/>
              <a:t>Hardware 	 😊</a:t>
            </a:r>
          </a:p>
        </p:txBody>
      </p:sp>
    </p:spTree>
    <p:extLst>
      <p:ext uri="{BB962C8B-B14F-4D97-AF65-F5344CB8AC3E}">
        <p14:creationId xmlns:p14="http://schemas.microsoft.com/office/powerpoint/2010/main" val="38150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4C48D6C7-3BD8-C6D3-6ED4-5DAC29C360D0}"/>
              </a:ext>
            </a:extLst>
          </p:cNvPr>
          <p:cNvPicPr>
            <a:picLocks noChangeAspect="1"/>
          </p:cNvPicPr>
          <p:nvPr/>
        </p:nvPicPr>
        <p:blipFill>
          <a:blip r:embed="rId3"/>
          <a:stretch>
            <a:fillRect/>
          </a:stretch>
        </p:blipFill>
        <p:spPr>
          <a:xfrm>
            <a:off x="2228230" y="3668935"/>
            <a:ext cx="9610760" cy="2356126"/>
          </a:xfrm>
          <a:prstGeom prst="rect">
            <a:avLst/>
          </a:prstGeom>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4" name="TextBox 3">
            <a:extLst>
              <a:ext uri="{FF2B5EF4-FFF2-40B4-BE49-F238E27FC236}">
                <a16:creationId xmlns:a16="http://schemas.microsoft.com/office/drawing/2014/main" id="{DF79FE87-CDEC-B9F5-2ECC-1A9BC51DDA95}"/>
              </a:ext>
            </a:extLst>
          </p:cNvPr>
          <p:cNvSpPr txBox="1"/>
          <p:nvPr/>
        </p:nvSpPr>
        <p:spPr>
          <a:xfrm>
            <a:off x="8864325" y="4978172"/>
            <a:ext cx="2011000" cy="923330"/>
          </a:xfrm>
          <a:prstGeom prst="rect">
            <a:avLst/>
          </a:prstGeom>
          <a:solidFill>
            <a:srgbClr val="E0EDED"/>
          </a:solidFill>
        </p:spPr>
        <p:txBody>
          <a:bodyPr wrap="none" rtlCol="0">
            <a:spAutoFit/>
          </a:bodyPr>
          <a:lstStyle/>
          <a:p>
            <a:r>
              <a:rPr lang="en-US" dirty="0"/>
              <a:t>Executing thread is </a:t>
            </a:r>
          </a:p>
          <a:p>
            <a:r>
              <a:rPr lang="en-US" dirty="0"/>
              <a:t>handling another </a:t>
            </a:r>
          </a:p>
          <a:p>
            <a:r>
              <a:rPr lang="en-US" dirty="0"/>
              <a:t>request</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DC29AD8-BE55-1E72-3E83-86AF0E33F6A2}"/>
                  </a:ext>
                </a:extLst>
              </p14:cNvPr>
              <p14:cNvContentPartPr/>
              <p14:nvPr/>
            </p14:nvContentPartPr>
            <p14:xfrm>
              <a:off x="4909144" y="4276032"/>
              <a:ext cx="4256280" cy="669600"/>
            </p14:xfrm>
          </p:contentPart>
        </mc:Choice>
        <mc:Fallback xmlns="">
          <p:pic>
            <p:nvPicPr>
              <p:cNvPr id="8" name="Ink 7">
                <a:extLst>
                  <a:ext uri="{FF2B5EF4-FFF2-40B4-BE49-F238E27FC236}">
                    <a16:creationId xmlns:a16="http://schemas.microsoft.com/office/drawing/2014/main" id="{BDC29AD8-BE55-1E72-3E83-86AF0E33F6A2}"/>
                  </a:ext>
                </a:extLst>
              </p:cNvPr>
              <p:cNvPicPr/>
              <p:nvPr/>
            </p:nvPicPr>
            <p:blipFill>
              <a:blip r:embed="rId5"/>
              <a:stretch>
                <a:fillRect/>
              </a:stretch>
            </p:blipFill>
            <p:spPr>
              <a:xfrm>
                <a:off x="4873144" y="4240392"/>
                <a:ext cx="432792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8FB5B11-FB7C-F640-D1C7-F99E0F855F24}"/>
                  </a:ext>
                </a:extLst>
              </p14:cNvPr>
              <p14:cNvContentPartPr/>
              <p14:nvPr/>
            </p14:nvContentPartPr>
            <p14:xfrm>
              <a:off x="2661936" y="4269040"/>
              <a:ext cx="1771200" cy="297000"/>
            </p14:xfrm>
          </p:contentPart>
        </mc:Choice>
        <mc:Fallback xmlns="">
          <p:pic>
            <p:nvPicPr>
              <p:cNvPr id="9" name="Ink 8">
                <a:extLst>
                  <a:ext uri="{FF2B5EF4-FFF2-40B4-BE49-F238E27FC236}">
                    <a16:creationId xmlns:a16="http://schemas.microsoft.com/office/drawing/2014/main" id="{78FB5B11-FB7C-F640-D1C7-F99E0F855F24}"/>
                  </a:ext>
                </a:extLst>
              </p:cNvPr>
              <p:cNvPicPr/>
              <p:nvPr/>
            </p:nvPicPr>
            <p:blipFill>
              <a:blip r:embed="rId7"/>
              <a:stretch>
                <a:fillRect/>
              </a:stretch>
            </p:blipFill>
            <p:spPr>
              <a:xfrm>
                <a:off x="2626296" y="4233400"/>
                <a:ext cx="1842840" cy="368640"/>
              </a:xfrm>
              <a:prstGeom prst="rect">
                <a:avLst/>
              </a:prstGeom>
            </p:spPr>
          </p:pic>
        </mc:Fallback>
      </mc:AlternateContent>
      <p:sp>
        <p:nvSpPr>
          <p:cNvPr id="10" name="TextBox 9">
            <a:extLst>
              <a:ext uri="{FF2B5EF4-FFF2-40B4-BE49-F238E27FC236}">
                <a16:creationId xmlns:a16="http://schemas.microsoft.com/office/drawing/2014/main" id="{E97980C7-52CF-A268-8753-7DDA48CAE936}"/>
              </a:ext>
            </a:extLst>
          </p:cNvPr>
          <p:cNvSpPr txBox="1"/>
          <p:nvPr/>
        </p:nvSpPr>
        <p:spPr>
          <a:xfrm>
            <a:off x="1404617" y="875308"/>
            <a:ext cx="8071633" cy="1077218"/>
          </a:xfrm>
          <a:prstGeom prst="rect">
            <a:avLst/>
          </a:prstGeom>
          <a:noFill/>
        </p:spPr>
        <p:txBody>
          <a:bodyPr wrap="none" rtlCol="0">
            <a:spAutoFit/>
          </a:bodyPr>
          <a:lstStyle/>
          <a:p>
            <a:r>
              <a:rPr lang="en-US" sz="2400" b="1" dirty="0"/>
              <a:t>New construct to combine sync &amp; async</a:t>
            </a:r>
            <a:endParaRPr lang="en-US" sz="2000" b="1" dirty="0"/>
          </a:p>
          <a:p>
            <a:pPr marL="457200" indent="-457200">
              <a:buFont typeface="+mj-lt"/>
              <a:buAutoNum type="arabicPeriod"/>
            </a:pPr>
            <a:endParaRPr lang="en-US" sz="2000" dirty="0"/>
          </a:p>
          <a:p>
            <a:r>
              <a:rPr lang="en-US" sz="2000" dirty="0"/>
              <a:t>Users write synchronous code as before, the JDK executes it asynchronously</a:t>
            </a:r>
          </a:p>
        </p:txBody>
      </p:sp>
      <p:grpSp>
        <p:nvGrpSpPr>
          <p:cNvPr id="28" name="Group 27">
            <a:extLst>
              <a:ext uri="{FF2B5EF4-FFF2-40B4-BE49-F238E27FC236}">
                <a16:creationId xmlns:a16="http://schemas.microsoft.com/office/drawing/2014/main" id="{F6FB3088-FCDD-9075-FAAE-1A7AB93DDA95}"/>
              </a:ext>
            </a:extLst>
          </p:cNvPr>
          <p:cNvGrpSpPr/>
          <p:nvPr/>
        </p:nvGrpSpPr>
        <p:grpSpPr>
          <a:xfrm>
            <a:off x="1982880" y="3916436"/>
            <a:ext cx="167760" cy="389520"/>
            <a:chOff x="1838399" y="3916436"/>
            <a:chExt cx="167760" cy="38952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6" name="Ink 25">
                  <a:extLst>
                    <a:ext uri="{FF2B5EF4-FFF2-40B4-BE49-F238E27FC236}">
                      <a16:creationId xmlns:a16="http://schemas.microsoft.com/office/drawing/2014/main" id="{4C69B345-B225-7659-B6DB-5D84CB75320B}"/>
                    </a:ext>
                  </a:extLst>
                </p14:cNvPr>
                <p14:cNvContentPartPr/>
                <p14:nvPr/>
              </p14:nvContentPartPr>
              <p14:xfrm>
                <a:off x="1838399" y="3916436"/>
                <a:ext cx="16200" cy="371880"/>
              </p14:xfrm>
            </p:contentPart>
          </mc:Choice>
          <mc:Fallback xmlns="">
            <p:pic>
              <p:nvPicPr>
                <p:cNvPr id="26" name="Ink 25">
                  <a:extLst>
                    <a:ext uri="{FF2B5EF4-FFF2-40B4-BE49-F238E27FC236}">
                      <a16:creationId xmlns:a16="http://schemas.microsoft.com/office/drawing/2014/main" id="{4C69B345-B225-7659-B6DB-5D84CB75320B}"/>
                    </a:ext>
                  </a:extLst>
                </p:cNvPr>
                <p:cNvPicPr/>
                <p:nvPr/>
              </p:nvPicPr>
              <p:blipFill>
                <a:blip r:embed="rId9"/>
                <a:stretch>
                  <a:fillRect/>
                </a:stretch>
              </p:blipFill>
              <p:spPr>
                <a:xfrm>
                  <a:off x="1802399" y="3880796"/>
                  <a:ext cx="87840" cy="44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7" name="Ink 26">
                  <a:extLst>
                    <a:ext uri="{FF2B5EF4-FFF2-40B4-BE49-F238E27FC236}">
                      <a16:creationId xmlns:a16="http://schemas.microsoft.com/office/drawing/2014/main" id="{422DF2A3-5284-E3B9-D9A1-7CD24F1DFCC3}"/>
                    </a:ext>
                  </a:extLst>
                </p14:cNvPr>
                <p14:cNvContentPartPr/>
                <p14:nvPr/>
              </p14:nvContentPartPr>
              <p14:xfrm>
                <a:off x="1971959" y="3922556"/>
                <a:ext cx="34200" cy="383400"/>
              </p14:xfrm>
            </p:contentPart>
          </mc:Choice>
          <mc:Fallback xmlns="">
            <p:pic>
              <p:nvPicPr>
                <p:cNvPr id="27" name="Ink 26">
                  <a:extLst>
                    <a:ext uri="{FF2B5EF4-FFF2-40B4-BE49-F238E27FC236}">
                      <a16:creationId xmlns:a16="http://schemas.microsoft.com/office/drawing/2014/main" id="{422DF2A3-5284-E3B9-D9A1-7CD24F1DFCC3}"/>
                    </a:ext>
                  </a:extLst>
                </p:cNvPr>
                <p:cNvPicPr/>
                <p:nvPr/>
              </p:nvPicPr>
              <p:blipFill>
                <a:blip r:embed="rId11"/>
                <a:stretch>
                  <a:fillRect/>
                </a:stretch>
              </p:blipFill>
              <p:spPr>
                <a:xfrm>
                  <a:off x="1936319" y="3886916"/>
                  <a:ext cx="105840" cy="455040"/>
                </a:xfrm>
                <a:prstGeom prst="rect">
                  <a:avLst/>
                </a:prstGeom>
              </p:spPr>
            </p:pic>
          </mc:Fallback>
        </mc:AlternateContent>
      </p:grpSp>
      <p:grpSp>
        <p:nvGrpSpPr>
          <p:cNvPr id="50" name="Group 49">
            <a:extLst>
              <a:ext uri="{FF2B5EF4-FFF2-40B4-BE49-F238E27FC236}">
                <a16:creationId xmlns:a16="http://schemas.microsoft.com/office/drawing/2014/main" id="{B65EA718-6BF0-3E5E-201E-1CB6F3666063}"/>
              </a:ext>
            </a:extLst>
          </p:cNvPr>
          <p:cNvGrpSpPr/>
          <p:nvPr/>
        </p:nvGrpSpPr>
        <p:grpSpPr>
          <a:xfrm>
            <a:off x="227160" y="3858476"/>
            <a:ext cx="1460880" cy="415800"/>
            <a:chOff x="82679" y="3858476"/>
            <a:chExt cx="1460880" cy="415800"/>
          </a:xfrm>
        </p:grpSpPr>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40" name="Ink 39">
                  <a:extLst>
                    <a:ext uri="{FF2B5EF4-FFF2-40B4-BE49-F238E27FC236}">
                      <a16:creationId xmlns:a16="http://schemas.microsoft.com/office/drawing/2014/main" id="{C0AB7B71-B70F-027A-58E3-F46283D52DBF}"/>
                    </a:ext>
                  </a:extLst>
                </p14:cNvPr>
                <p14:cNvContentPartPr/>
                <p14:nvPr/>
              </p14:nvContentPartPr>
              <p14:xfrm>
                <a:off x="156839" y="3936596"/>
                <a:ext cx="31680" cy="275760"/>
              </p14:xfrm>
            </p:contentPart>
          </mc:Choice>
          <mc:Fallback xmlns="">
            <p:pic>
              <p:nvPicPr>
                <p:cNvPr id="40" name="Ink 39">
                  <a:extLst>
                    <a:ext uri="{FF2B5EF4-FFF2-40B4-BE49-F238E27FC236}">
                      <a16:creationId xmlns:a16="http://schemas.microsoft.com/office/drawing/2014/main" id="{C0AB7B71-B70F-027A-58E3-F46283D52DBF}"/>
                    </a:ext>
                  </a:extLst>
                </p:cNvPr>
                <p:cNvPicPr/>
                <p:nvPr/>
              </p:nvPicPr>
              <p:blipFill>
                <a:blip r:embed="rId13"/>
                <a:stretch>
                  <a:fillRect/>
                </a:stretch>
              </p:blipFill>
              <p:spPr>
                <a:xfrm>
                  <a:off x="120839" y="3900596"/>
                  <a:ext cx="103320" cy="34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41" name="Ink 40">
                  <a:extLst>
                    <a:ext uri="{FF2B5EF4-FFF2-40B4-BE49-F238E27FC236}">
                      <a16:creationId xmlns:a16="http://schemas.microsoft.com/office/drawing/2014/main" id="{1B55C826-DCA9-BBB1-EDEB-AA979626E301}"/>
                    </a:ext>
                  </a:extLst>
                </p14:cNvPr>
                <p14:cNvContentPartPr/>
                <p14:nvPr/>
              </p14:nvContentPartPr>
              <p14:xfrm>
                <a:off x="82679" y="3900236"/>
                <a:ext cx="226800" cy="18720"/>
              </p14:xfrm>
            </p:contentPart>
          </mc:Choice>
          <mc:Fallback xmlns="">
            <p:pic>
              <p:nvPicPr>
                <p:cNvPr id="41" name="Ink 40">
                  <a:extLst>
                    <a:ext uri="{FF2B5EF4-FFF2-40B4-BE49-F238E27FC236}">
                      <a16:creationId xmlns:a16="http://schemas.microsoft.com/office/drawing/2014/main" id="{1B55C826-DCA9-BBB1-EDEB-AA979626E301}"/>
                    </a:ext>
                  </a:extLst>
                </p:cNvPr>
                <p:cNvPicPr/>
                <p:nvPr/>
              </p:nvPicPr>
              <p:blipFill>
                <a:blip r:embed="rId15"/>
                <a:stretch>
                  <a:fillRect/>
                </a:stretch>
              </p:blipFill>
              <p:spPr>
                <a:xfrm>
                  <a:off x="46679" y="3864596"/>
                  <a:ext cx="298440" cy="9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42" name="Ink 41">
                  <a:extLst>
                    <a:ext uri="{FF2B5EF4-FFF2-40B4-BE49-F238E27FC236}">
                      <a16:creationId xmlns:a16="http://schemas.microsoft.com/office/drawing/2014/main" id="{74407492-21E1-9742-111D-3CCACE889E1C}"/>
                    </a:ext>
                  </a:extLst>
                </p14:cNvPr>
                <p14:cNvContentPartPr/>
                <p14:nvPr/>
              </p14:nvContentPartPr>
              <p14:xfrm>
                <a:off x="304439" y="3914636"/>
                <a:ext cx="163080" cy="300960"/>
              </p14:xfrm>
            </p:contentPart>
          </mc:Choice>
          <mc:Fallback xmlns="">
            <p:pic>
              <p:nvPicPr>
                <p:cNvPr id="42" name="Ink 41">
                  <a:extLst>
                    <a:ext uri="{FF2B5EF4-FFF2-40B4-BE49-F238E27FC236}">
                      <a16:creationId xmlns:a16="http://schemas.microsoft.com/office/drawing/2014/main" id="{74407492-21E1-9742-111D-3CCACE889E1C}"/>
                    </a:ext>
                  </a:extLst>
                </p:cNvPr>
                <p:cNvPicPr/>
                <p:nvPr/>
              </p:nvPicPr>
              <p:blipFill>
                <a:blip r:embed="rId17"/>
                <a:stretch>
                  <a:fillRect/>
                </a:stretch>
              </p:blipFill>
              <p:spPr>
                <a:xfrm>
                  <a:off x="268799" y="3878636"/>
                  <a:ext cx="234720" cy="37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3" name="Ink 42">
                  <a:extLst>
                    <a:ext uri="{FF2B5EF4-FFF2-40B4-BE49-F238E27FC236}">
                      <a16:creationId xmlns:a16="http://schemas.microsoft.com/office/drawing/2014/main" id="{C00B7F0D-0B60-D931-7AD6-9D560CA94A3B}"/>
                    </a:ext>
                  </a:extLst>
                </p14:cNvPr>
                <p14:cNvContentPartPr/>
                <p14:nvPr/>
              </p14:nvContentPartPr>
              <p14:xfrm>
                <a:off x="522599" y="4038116"/>
                <a:ext cx="140760" cy="151920"/>
              </p14:xfrm>
            </p:contentPart>
          </mc:Choice>
          <mc:Fallback xmlns="">
            <p:pic>
              <p:nvPicPr>
                <p:cNvPr id="43" name="Ink 42">
                  <a:extLst>
                    <a:ext uri="{FF2B5EF4-FFF2-40B4-BE49-F238E27FC236}">
                      <a16:creationId xmlns:a16="http://schemas.microsoft.com/office/drawing/2014/main" id="{C00B7F0D-0B60-D931-7AD6-9D560CA94A3B}"/>
                    </a:ext>
                  </a:extLst>
                </p:cNvPr>
                <p:cNvPicPr/>
                <p:nvPr/>
              </p:nvPicPr>
              <p:blipFill>
                <a:blip r:embed="rId19"/>
                <a:stretch>
                  <a:fillRect/>
                </a:stretch>
              </p:blipFill>
              <p:spPr>
                <a:xfrm>
                  <a:off x="486599" y="4002116"/>
                  <a:ext cx="212400" cy="22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4" name="Ink 43">
                  <a:extLst>
                    <a:ext uri="{FF2B5EF4-FFF2-40B4-BE49-F238E27FC236}">
                      <a16:creationId xmlns:a16="http://schemas.microsoft.com/office/drawing/2014/main" id="{60EFB3BF-1C36-E1EF-D199-74C503738B2F}"/>
                    </a:ext>
                  </a:extLst>
                </p14:cNvPr>
                <p14:cNvContentPartPr/>
                <p14:nvPr/>
              </p14:nvContentPartPr>
              <p14:xfrm>
                <a:off x="728519" y="4048916"/>
                <a:ext cx="91440" cy="164880"/>
              </p14:xfrm>
            </p:contentPart>
          </mc:Choice>
          <mc:Fallback xmlns="">
            <p:pic>
              <p:nvPicPr>
                <p:cNvPr id="44" name="Ink 43">
                  <a:extLst>
                    <a:ext uri="{FF2B5EF4-FFF2-40B4-BE49-F238E27FC236}">
                      <a16:creationId xmlns:a16="http://schemas.microsoft.com/office/drawing/2014/main" id="{60EFB3BF-1C36-E1EF-D199-74C503738B2F}"/>
                    </a:ext>
                  </a:extLst>
                </p:cNvPr>
                <p:cNvPicPr/>
                <p:nvPr/>
              </p:nvPicPr>
              <p:blipFill>
                <a:blip r:embed="rId21"/>
                <a:stretch>
                  <a:fillRect/>
                </a:stretch>
              </p:blipFill>
              <p:spPr>
                <a:xfrm>
                  <a:off x="692519" y="4012916"/>
                  <a:ext cx="163080" cy="23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45" name="Ink 44">
                  <a:extLst>
                    <a:ext uri="{FF2B5EF4-FFF2-40B4-BE49-F238E27FC236}">
                      <a16:creationId xmlns:a16="http://schemas.microsoft.com/office/drawing/2014/main" id="{0F976049-37B1-7A8B-7676-E169A97158F3}"/>
                    </a:ext>
                  </a:extLst>
                </p14:cNvPr>
                <p14:cNvContentPartPr/>
                <p14:nvPr/>
              </p14:nvContentPartPr>
              <p14:xfrm>
                <a:off x="868199" y="4071956"/>
                <a:ext cx="192960" cy="159120"/>
              </p14:xfrm>
            </p:contentPart>
          </mc:Choice>
          <mc:Fallback xmlns="">
            <p:pic>
              <p:nvPicPr>
                <p:cNvPr id="45" name="Ink 44">
                  <a:extLst>
                    <a:ext uri="{FF2B5EF4-FFF2-40B4-BE49-F238E27FC236}">
                      <a16:creationId xmlns:a16="http://schemas.microsoft.com/office/drawing/2014/main" id="{0F976049-37B1-7A8B-7676-E169A97158F3}"/>
                    </a:ext>
                  </a:extLst>
                </p:cNvPr>
                <p:cNvPicPr/>
                <p:nvPr/>
              </p:nvPicPr>
              <p:blipFill>
                <a:blip r:embed="rId23"/>
                <a:stretch>
                  <a:fillRect/>
                </a:stretch>
              </p:blipFill>
              <p:spPr>
                <a:xfrm>
                  <a:off x="832559" y="4035956"/>
                  <a:ext cx="264600" cy="230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46" name="Ink 45">
                  <a:extLst>
                    <a:ext uri="{FF2B5EF4-FFF2-40B4-BE49-F238E27FC236}">
                      <a16:creationId xmlns:a16="http://schemas.microsoft.com/office/drawing/2014/main" id="{116C1455-A1BC-7B43-EB9D-3EF9D90C130F}"/>
                    </a:ext>
                  </a:extLst>
                </p14:cNvPr>
                <p14:cNvContentPartPr/>
                <p14:nvPr/>
              </p14:nvContentPartPr>
              <p14:xfrm>
                <a:off x="1066559" y="3858476"/>
                <a:ext cx="131400" cy="415800"/>
              </p14:xfrm>
            </p:contentPart>
          </mc:Choice>
          <mc:Fallback xmlns="">
            <p:pic>
              <p:nvPicPr>
                <p:cNvPr id="46" name="Ink 45">
                  <a:extLst>
                    <a:ext uri="{FF2B5EF4-FFF2-40B4-BE49-F238E27FC236}">
                      <a16:creationId xmlns:a16="http://schemas.microsoft.com/office/drawing/2014/main" id="{116C1455-A1BC-7B43-EB9D-3EF9D90C130F}"/>
                    </a:ext>
                  </a:extLst>
                </p:cNvPr>
                <p:cNvPicPr/>
                <p:nvPr/>
              </p:nvPicPr>
              <p:blipFill>
                <a:blip r:embed="rId25"/>
                <a:stretch>
                  <a:fillRect/>
                </a:stretch>
              </p:blipFill>
              <p:spPr>
                <a:xfrm>
                  <a:off x="1030559" y="3822476"/>
                  <a:ext cx="203040" cy="48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48" name="Ink 47">
                  <a:extLst>
                    <a:ext uri="{FF2B5EF4-FFF2-40B4-BE49-F238E27FC236}">
                      <a16:creationId xmlns:a16="http://schemas.microsoft.com/office/drawing/2014/main" id="{4A542CD4-9A8D-5622-0D7D-EBB15A41E6C0}"/>
                    </a:ext>
                  </a:extLst>
                </p14:cNvPr>
                <p14:cNvContentPartPr/>
                <p14:nvPr/>
              </p14:nvContentPartPr>
              <p14:xfrm>
                <a:off x="1289759" y="3892676"/>
                <a:ext cx="179280" cy="354240"/>
              </p14:xfrm>
            </p:contentPart>
          </mc:Choice>
          <mc:Fallback xmlns="">
            <p:pic>
              <p:nvPicPr>
                <p:cNvPr id="48" name="Ink 47">
                  <a:extLst>
                    <a:ext uri="{FF2B5EF4-FFF2-40B4-BE49-F238E27FC236}">
                      <a16:creationId xmlns:a16="http://schemas.microsoft.com/office/drawing/2014/main" id="{4A542CD4-9A8D-5622-0D7D-EBB15A41E6C0}"/>
                    </a:ext>
                  </a:extLst>
                </p:cNvPr>
                <p:cNvPicPr/>
                <p:nvPr/>
              </p:nvPicPr>
              <p:blipFill>
                <a:blip r:embed="rId27"/>
                <a:stretch>
                  <a:fillRect/>
                </a:stretch>
              </p:blipFill>
              <p:spPr>
                <a:xfrm>
                  <a:off x="1253759" y="3856676"/>
                  <a:ext cx="250920" cy="42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49" name="Ink 48">
                  <a:extLst>
                    <a:ext uri="{FF2B5EF4-FFF2-40B4-BE49-F238E27FC236}">
                      <a16:creationId xmlns:a16="http://schemas.microsoft.com/office/drawing/2014/main" id="{F6B105BE-276A-5454-FB08-A618AB594044}"/>
                    </a:ext>
                  </a:extLst>
                </p14:cNvPr>
                <p14:cNvContentPartPr/>
                <p14:nvPr/>
              </p14:nvContentPartPr>
              <p14:xfrm>
                <a:off x="1301279" y="3912476"/>
                <a:ext cx="242280" cy="354600"/>
              </p14:xfrm>
            </p:contentPart>
          </mc:Choice>
          <mc:Fallback xmlns="">
            <p:pic>
              <p:nvPicPr>
                <p:cNvPr id="49" name="Ink 48">
                  <a:extLst>
                    <a:ext uri="{FF2B5EF4-FFF2-40B4-BE49-F238E27FC236}">
                      <a16:creationId xmlns:a16="http://schemas.microsoft.com/office/drawing/2014/main" id="{F6B105BE-276A-5454-FB08-A618AB594044}"/>
                    </a:ext>
                  </a:extLst>
                </p:cNvPr>
                <p:cNvPicPr/>
                <p:nvPr/>
              </p:nvPicPr>
              <p:blipFill>
                <a:blip r:embed="rId29"/>
                <a:stretch>
                  <a:fillRect/>
                </a:stretch>
              </p:blipFill>
              <p:spPr>
                <a:xfrm>
                  <a:off x="1265279" y="3876836"/>
                  <a:ext cx="313920" cy="426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51" name="Ink 50">
                <a:extLst>
                  <a:ext uri="{FF2B5EF4-FFF2-40B4-BE49-F238E27FC236}">
                    <a16:creationId xmlns:a16="http://schemas.microsoft.com/office/drawing/2014/main" id="{B39F8B60-82A3-574C-6DFB-2992A70A4746}"/>
                  </a:ext>
                </a:extLst>
              </p14:cNvPr>
              <p14:cNvContentPartPr/>
              <p14:nvPr/>
            </p14:nvContentPartPr>
            <p14:xfrm>
              <a:off x="2036880" y="4802396"/>
              <a:ext cx="35640" cy="892440"/>
            </p14:xfrm>
          </p:contentPart>
        </mc:Choice>
        <mc:Fallback xmlns="">
          <p:pic>
            <p:nvPicPr>
              <p:cNvPr id="51" name="Ink 50">
                <a:extLst>
                  <a:ext uri="{FF2B5EF4-FFF2-40B4-BE49-F238E27FC236}">
                    <a16:creationId xmlns:a16="http://schemas.microsoft.com/office/drawing/2014/main" id="{B39F8B60-82A3-574C-6DFB-2992A70A4746}"/>
                  </a:ext>
                </a:extLst>
              </p:cNvPr>
              <p:cNvPicPr/>
              <p:nvPr/>
            </p:nvPicPr>
            <p:blipFill>
              <a:blip r:embed="rId31"/>
              <a:stretch>
                <a:fillRect/>
              </a:stretch>
            </p:blipFill>
            <p:spPr>
              <a:xfrm>
                <a:off x="2001240" y="4766396"/>
                <a:ext cx="107280" cy="96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52" name="Ink 51">
                <a:extLst>
                  <a:ext uri="{FF2B5EF4-FFF2-40B4-BE49-F238E27FC236}">
                    <a16:creationId xmlns:a16="http://schemas.microsoft.com/office/drawing/2014/main" id="{CF805B97-8102-EEA4-1B5C-8977A44176B8}"/>
                  </a:ext>
                </a:extLst>
              </p14:cNvPr>
              <p14:cNvContentPartPr/>
              <p14:nvPr/>
            </p14:nvContentPartPr>
            <p14:xfrm>
              <a:off x="2212560" y="4800236"/>
              <a:ext cx="16200" cy="918000"/>
            </p14:xfrm>
          </p:contentPart>
        </mc:Choice>
        <mc:Fallback xmlns="">
          <p:pic>
            <p:nvPicPr>
              <p:cNvPr id="52" name="Ink 51">
                <a:extLst>
                  <a:ext uri="{FF2B5EF4-FFF2-40B4-BE49-F238E27FC236}">
                    <a16:creationId xmlns:a16="http://schemas.microsoft.com/office/drawing/2014/main" id="{CF805B97-8102-EEA4-1B5C-8977A44176B8}"/>
                  </a:ext>
                </a:extLst>
              </p:cNvPr>
              <p:cNvPicPr/>
              <p:nvPr/>
            </p:nvPicPr>
            <p:blipFill>
              <a:blip r:embed="rId33"/>
              <a:stretch>
                <a:fillRect/>
              </a:stretch>
            </p:blipFill>
            <p:spPr>
              <a:xfrm>
                <a:off x="2176560" y="4764236"/>
                <a:ext cx="87840" cy="989640"/>
              </a:xfrm>
              <a:prstGeom prst="rect">
                <a:avLst/>
              </a:prstGeom>
            </p:spPr>
          </p:pic>
        </mc:Fallback>
      </mc:AlternateContent>
      <p:grpSp>
        <p:nvGrpSpPr>
          <p:cNvPr id="64" name="Group 63">
            <a:extLst>
              <a:ext uri="{FF2B5EF4-FFF2-40B4-BE49-F238E27FC236}">
                <a16:creationId xmlns:a16="http://schemas.microsoft.com/office/drawing/2014/main" id="{08F9C33A-5FB8-0800-1849-6327B8A11533}"/>
              </a:ext>
            </a:extLst>
          </p:cNvPr>
          <p:cNvGrpSpPr/>
          <p:nvPr/>
        </p:nvGrpSpPr>
        <p:grpSpPr>
          <a:xfrm>
            <a:off x="183960" y="5088956"/>
            <a:ext cx="1624320" cy="489240"/>
            <a:chOff x="39479" y="5088956"/>
            <a:chExt cx="1624320" cy="48924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53" name="Ink 52">
                  <a:extLst>
                    <a:ext uri="{FF2B5EF4-FFF2-40B4-BE49-F238E27FC236}">
                      <a16:creationId xmlns:a16="http://schemas.microsoft.com/office/drawing/2014/main" id="{274C3E4E-AAAF-3CA0-F37C-7E8C51CF4E96}"/>
                    </a:ext>
                  </a:extLst>
                </p14:cNvPr>
                <p14:cNvContentPartPr/>
                <p14:nvPr/>
              </p14:nvContentPartPr>
              <p14:xfrm>
                <a:off x="179879" y="5174996"/>
                <a:ext cx="12960" cy="320760"/>
              </p14:xfrm>
            </p:contentPart>
          </mc:Choice>
          <mc:Fallback xmlns="">
            <p:pic>
              <p:nvPicPr>
                <p:cNvPr id="53" name="Ink 52">
                  <a:extLst>
                    <a:ext uri="{FF2B5EF4-FFF2-40B4-BE49-F238E27FC236}">
                      <a16:creationId xmlns:a16="http://schemas.microsoft.com/office/drawing/2014/main" id="{274C3E4E-AAAF-3CA0-F37C-7E8C51CF4E96}"/>
                    </a:ext>
                  </a:extLst>
                </p:cNvPr>
                <p:cNvPicPr/>
                <p:nvPr/>
              </p:nvPicPr>
              <p:blipFill>
                <a:blip r:embed="rId35"/>
                <a:stretch>
                  <a:fillRect/>
                </a:stretch>
              </p:blipFill>
              <p:spPr>
                <a:xfrm>
                  <a:off x="143879" y="5138996"/>
                  <a:ext cx="84600" cy="392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54" name="Ink 53">
                  <a:extLst>
                    <a:ext uri="{FF2B5EF4-FFF2-40B4-BE49-F238E27FC236}">
                      <a16:creationId xmlns:a16="http://schemas.microsoft.com/office/drawing/2014/main" id="{598FD271-EE27-1098-9A89-804589F347AC}"/>
                    </a:ext>
                  </a:extLst>
                </p14:cNvPr>
                <p14:cNvContentPartPr/>
                <p14:nvPr/>
              </p14:nvContentPartPr>
              <p14:xfrm>
                <a:off x="39479" y="5162756"/>
                <a:ext cx="316800" cy="40680"/>
              </p14:xfrm>
            </p:contentPart>
          </mc:Choice>
          <mc:Fallback xmlns="">
            <p:pic>
              <p:nvPicPr>
                <p:cNvPr id="54" name="Ink 53">
                  <a:extLst>
                    <a:ext uri="{FF2B5EF4-FFF2-40B4-BE49-F238E27FC236}">
                      <a16:creationId xmlns:a16="http://schemas.microsoft.com/office/drawing/2014/main" id="{598FD271-EE27-1098-9A89-804589F347AC}"/>
                    </a:ext>
                  </a:extLst>
                </p:cNvPr>
                <p:cNvPicPr/>
                <p:nvPr/>
              </p:nvPicPr>
              <p:blipFill>
                <a:blip r:embed="rId37"/>
                <a:stretch>
                  <a:fillRect/>
                </a:stretch>
              </p:blipFill>
              <p:spPr>
                <a:xfrm>
                  <a:off x="3479" y="5126756"/>
                  <a:ext cx="388440" cy="1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56" name="Ink 55">
                  <a:extLst>
                    <a:ext uri="{FF2B5EF4-FFF2-40B4-BE49-F238E27FC236}">
                      <a16:creationId xmlns:a16="http://schemas.microsoft.com/office/drawing/2014/main" id="{A395B444-320F-B418-1EB9-56232CFEA086}"/>
                    </a:ext>
                  </a:extLst>
                </p14:cNvPr>
                <p14:cNvContentPartPr/>
                <p14:nvPr/>
              </p14:nvContentPartPr>
              <p14:xfrm>
                <a:off x="378599" y="5172836"/>
                <a:ext cx="234000" cy="348480"/>
              </p14:xfrm>
            </p:contentPart>
          </mc:Choice>
          <mc:Fallback xmlns="">
            <p:pic>
              <p:nvPicPr>
                <p:cNvPr id="56" name="Ink 55">
                  <a:extLst>
                    <a:ext uri="{FF2B5EF4-FFF2-40B4-BE49-F238E27FC236}">
                      <a16:creationId xmlns:a16="http://schemas.microsoft.com/office/drawing/2014/main" id="{A395B444-320F-B418-1EB9-56232CFEA086}"/>
                    </a:ext>
                  </a:extLst>
                </p:cNvPr>
                <p:cNvPicPr/>
                <p:nvPr/>
              </p:nvPicPr>
              <p:blipFill>
                <a:blip r:embed="rId39"/>
                <a:stretch>
                  <a:fillRect/>
                </a:stretch>
              </p:blipFill>
              <p:spPr>
                <a:xfrm>
                  <a:off x="342599" y="5137196"/>
                  <a:ext cx="30564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57" name="Ink 56">
                  <a:extLst>
                    <a:ext uri="{FF2B5EF4-FFF2-40B4-BE49-F238E27FC236}">
                      <a16:creationId xmlns:a16="http://schemas.microsoft.com/office/drawing/2014/main" id="{7A8BA54C-502C-6BFA-BF13-F2E7DBBC21CA}"/>
                    </a:ext>
                  </a:extLst>
                </p14:cNvPr>
                <p14:cNvContentPartPr/>
                <p14:nvPr/>
              </p14:nvContentPartPr>
              <p14:xfrm>
                <a:off x="678119" y="5335916"/>
                <a:ext cx="111600" cy="167760"/>
              </p14:xfrm>
            </p:contentPart>
          </mc:Choice>
          <mc:Fallback xmlns="">
            <p:pic>
              <p:nvPicPr>
                <p:cNvPr id="57" name="Ink 56">
                  <a:extLst>
                    <a:ext uri="{FF2B5EF4-FFF2-40B4-BE49-F238E27FC236}">
                      <a16:creationId xmlns:a16="http://schemas.microsoft.com/office/drawing/2014/main" id="{7A8BA54C-502C-6BFA-BF13-F2E7DBBC21CA}"/>
                    </a:ext>
                  </a:extLst>
                </p:cNvPr>
                <p:cNvPicPr/>
                <p:nvPr/>
              </p:nvPicPr>
              <p:blipFill>
                <a:blip r:embed="rId41"/>
                <a:stretch>
                  <a:fillRect/>
                </a:stretch>
              </p:blipFill>
              <p:spPr>
                <a:xfrm>
                  <a:off x="642479" y="5299916"/>
                  <a:ext cx="183240" cy="23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58" name="Ink 57">
                  <a:extLst>
                    <a:ext uri="{FF2B5EF4-FFF2-40B4-BE49-F238E27FC236}">
                      <a16:creationId xmlns:a16="http://schemas.microsoft.com/office/drawing/2014/main" id="{B671EBE8-910B-D093-6834-D6BD70D291E3}"/>
                    </a:ext>
                  </a:extLst>
                </p14:cNvPr>
                <p14:cNvContentPartPr/>
                <p14:nvPr/>
              </p14:nvContentPartPr>
              <p14:xfrm>
                <a:off x="810599" y="5342756"/>
                <a:ext cx="114840" cy="190440"/>
              </p14:xfrm>
            </p:contentPart>
          </mc:Choice>
          <mc:Fallback xmlns="">
            <p:pic>
              <p:nvPicPr>
                <p:cNvPr id="58" name="Ink 57">
                  <a:extLst>
                    <a:ext uri="{FF2B5EF4-FFF2-40B4-BE49-F238E27FC236}">
                      <a16:creationId xmlns:a16="http://schemas.microsoft.com/office/drawing/2014/main" id="{B671EBE8-910B-D093-6834-D6BD70D291E3}"/>
                    </a:ext>
                  </a:extLst>
                </p:cNvPr>
                <p:cNvPicPr/>
                <p:nvPr/>
              </p:nvPicPr>
              <p:blipFill>
                <a:blip r:embed="rId43"/>
                <a:stretch>
                  <a:fillRect/>
                </a:stretch>
              </p:blipFill>
              <p:spPr>
                <a:xfrm>
                  <a:off x="774959" y="5306756"/>
                  <a:ext cx="186480" cy="262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59" name="Ink 58">
                  <a:extLst>
                    <a:ext uri="{FF2B5EF4-FFF2-40B4-BE49-F238E27FC236}">
                      <a16:creationId xmlns:a16="http://schemas.microsoft.com/office/drawing/2014/main" id="{A85C348C-F67A-0A29-A71B-2A116BF242E8}"/>
                    </a:ext>
                  </a:extLst>
                </p14:cNvPr>
                <p14:cNvContentPartPr/>
                <p14:nvPr/>
              </p14:nvContentPartPr>
              <p14:xfrm>
                <a:off x="941639" y="5351396"/>
                <a:ext cx="174600" cy="153720"/>
              </p14:xfrm>
            </p:contentPart>
          </mc:Choice>
          <mc:Fallback xmlns="">
            <p:pic>
              <p:nvPicPr>
                <p:cNvPr id="59" name="Ink 58">
                  <a:extLst>
                    <a:ext uri="{FF2B5EF4-FFF2-40B4-BE49-F238E27FC236}">
                      <a16:creationId xmlns:a16="http://schemas.microsoft.com/office/drawing/2014/main" id="{A85C348C-F67A-0A29-A71B-2A116BF242E8}"/>
                    </a:ext>
                  </a:extLst>
                </p:cNvPr>
                <p:cNvPicPr/>
                <p:nvPr/>
              </p:nvPicPr>
              <p:blipFill>
                <a:blip r:embed="rId45"/>
                <a:stretch>
                  <a:fillRect/>
                </a:stretch>
              </p:blipFill>
              <p:spPr>
                <a:xfrm>
                  <a:off x="905639" y="5315756"/>
                  <a:ext cx="246240" cy="22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61" name="Ink 60">
                  <a:extLst>
                    <a:ext uri="{FF2B5EF4-FFF2-40B4-BE49-F238E27FC236}">
                      <a16:creationId xmlns:a16="http://schemas.microsoft.com/office/drawing/2014/main" id="{D810DB98-644E-B4A1-0430-E56B1D69CE4E}"/>
                    </a:ext>
                  </a:extLst>
                </p14:cNvPr>
                <p14:cNvContentPartPr/>
                <p14:nvPr/>
              </p14:nvContentPartPr>
              <p14:xfrm>
                <a:off x="1140359" y="5088956"/>
                <a:ext cx="208800" cy="489240"/>
              </p14:xfrm>
            </p:contentPart>
          </mc:Choice>
          <mc:Fallback xmlns="">
            <p:pic>
              <p:nvPicPr>
                <p:cNvPr id="61" name="Ink 60">
                  <a:extLst>
                    <a:ext uri="{FF2B5EF4-FFF2-40B4-BE49-F238E27FC236}">
                      <a16:creationId xmlns:a16="http://schemas.microsoft.com/office/drawing/2014/main" id="{D810DB98-644E-B4A1-0430-E56B1D69CE4E}"/>
                    </a:ext>
                  </a:extLst>
                </p:cNvPr>
                <p:cNvPicPr/>
                <p:nvPr/>
              </p:nvPicPr>
              <p:blipFill>
                <a:blip r:embed="rId47"/>
                <a:stretch>
                  <a:fillRect/>
                </a:stretch>
              </p:blipFill>
              <p:spPr>
                <a:xfrm>
                  <a:off x="1104719" y="5052956"/>
                  <a:ext cx="280440" cy="56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2" name="Ink 61">
                  <a:extLst>
                    <a:ext uri="{FF2B5EF4-FFF2-40B4-BE49-F238E27FC236}">
                      <a16:creationId xmlns:a16="http://schemas.microsoft.com/office/drawing/2014/main" id="{CF9FB73B-C4CC-21DC-7A45-00CCFC9241C1}"/>
                    </a:ext>
                  </a:extLst>
                </p14:cNvPr>
                <p14:cNvContentPartPr/>
                <p14:nvPr/>
              </p14:nvContentPartPr>
              <p14:xfrm>
                <a:off x="1445279" y="5154116"/>
                <a:ext cx="218520" cy="153360"/>
              </p14:xfrm>
            </p:contentPart>
          </mc:Choice>
          <mc:Fallback xmlns="">
            <p:pic>
              <p:nvPicPr>
                <p:cNvPr id="62" name="Ink 61">
                  <a:extLst>
                    <a:ext uri="{FF2B5EF4-FFF2-40B4-BE49-F238E27FC236}">
                      <a16:creationId xmlns:a16="http://schemas.microsoft.com/office/drawing/2014/main" id="{CF9FB73B-C4CC-21DC-7A45-00CCFC9241C1}"/>
                    </a:ext>
                  </a:extLst>
                </p:cNvPr>
                <p:cNvPicPr/>
                <p:nvPr/>
              </p:nvPicPr>
              <p:blipFill>
                <a:blip r:embed="rId49"/>
                <a:stretch>
                  <a:fillRect/>
                </a:stretch>
              </p:blipFill>
              <p:spPr>
                <a:xfrm>
                  <a:off x="1409279" y="5118476"/>
                  <a:ext cx="290160" cy="225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63" name="Ink 62">
                  <a:extLst>
                    <a:ext uri="{FF2B5EF4-FFF2-40B4-BE49-F238E27FC236}">
                      <a16:creationId xmlns:a16="http://schemas.microsoft.com/office/drawing/2014/main" id="{D07EDA13-5F44-4D2F-D3BB-1582A0572A74}"/>
                    </a:ext>
                  </a:extLst>
                </p14:cNvPr>
                <p14:cNvContentPartPr/>
                <p14:nvPr/>
              </p14:nvContentPartPr>
              <p14:xfrm>
                <a:off x="1585319" y="5305316"/>
                <a:ext cx="28080" cy="262080"/>
              </p14:xfrm>
            </p:contentPart>
          </mc:Choice>
          <mc:Fallback xmlns="">
            <p:pic>
              <p:nvPicPr>
                <p:cNvPr id="63" name="Ink 62">
                  <a:extLst>
                    <a:ext uri="{FF2B5EF4-FFF2-40B4-BE49-F238E27FC236}">
                      <a16:creationId xmlns:a16="http://schemas.microsoft.com/office/drawing/2014/main" id="{D07EDA13-5F44-4D2F-D3BB-1582A0572A74}"/>
                    </a:ext>
                  </a:extLst>
                </p:cNvPr>
                <p:cNvPicPr/>
                <p:nvPr/>
              </p:nvPicPr>
              <p:blipFill>
                <a:blip r:embed="rId51"/>
                <a:stretch>
                  <a:fillRect/>
                </a:stretch>
              </p:blipFill>
              <p:spPr>
                <a:xfrm>
                  <a:off x="1549679" y="5269316"/>
                  <a:ext cx="99720" cy="333720"/>
                </a:xfrm>
                <a:prstGeom prst="rect">
                  <a:avLst/>
                </a:prstGeom>
              </p:spPr>
            </p:pic>
          </mc:Fallback>
        </mc:AlternateContent>
      </p:grpSp>
      <p:pic>
        <p:nvPicPr>
          <p:cNvPr id="67" name="Picture 66">
            <a:extLst>
              <a:ext uri="{FF2B5EF4-FFF2-40B4-BE49-F238E27FC236}">
                <a16:creationId xmlns:a16="http://schemas.microsoft.com/office/drawing/2014/main" id="{D90CE9F2-EC3C-668E-7069-BA585664A0DF}"/>
              </a:ext>
            </a:extLst>
          </p:cNvPr>
          <p:cNvPicPr>
            <a:picLocks noChangeAspect="1"/>
          </p:cNvPicPr>
          <p:nvPr/>
        </p:nvPicPr>
        <p:blipFill>
          <a:blip r:embed="rId52"/>
          <a:stretch>
            <a:fillRect/>
          </a:stretch>
        </p:blipFill>
        <p:spPr>
          <a:xfrm>
            <a:off x="426378" y="894854"/>
            <a:ext cx="785758" cy="993233"/>
          </a:xfrm>
          <a:prstGeom prst="rect">
            <a:avLst/>
          </a:prstGeom>
        </p:spPr>
      </p:pic>
      <p:sp>
        <p:nvSpPr>
          <p:cNvPr id="69" name="TextBox 68">
            <a:extLst>
              <a:ext uri="{FF2B5EF4-FFF2-40B4-BE49-F238E27FC236}">
                <a16:creationId xmlns:a16="http://schemas.microsoft.com/office/drawing/2014/main" id="{C2B6C2E6-2C72-3AB2-3D03-05E1290937F2}"/>
              </a:ext>
            </a:extLst>
          </p:cNvPr>
          <p:cNvSpPr txBox="1"/>
          <p:nvPr/>
        </p:nvSpPr>
        <p:spPr>
          <a:xfrm>
            <a:off x="1409410" y="2290487"/>
            <a:ext cx="2441694" cy="707886"/>
          </a:xfrm>
          <a:prstGeom prst="rect">
            <a:avLst/>
          </a:prstGeom>
          <a:noFill/>
        </p:spPr>
        <p:txBody>
          <a:bodyPr wrap="none" rtlCol="0">
            <a:spAutoFit/>
          </a:bodyPr>
          <a:lstStyle/>
          <a:p>
            <a:r>
              <a:rPr lang="en-US" sz="2000" dirty="0"/>
              <a:t>Developer 	😊</a:t>
            </a:r>
          </a:p>
          <a:p>
            <a:r>
              <a:rPr lang="en-US" sz="2000" dirty="0"/>
              <a:t>Hardware 	😊</a:t>
            </a:r>
          </a:p>
        </p:txBody>
      </p:sp>
    </p:spTree>
    <p:extLst>
      <p:ext uri="{BB962C8B-B14F-4D97-AF65-F5344CB8AC3E}">
        <p14:creationId xmlns:p14="http://schemas.microsoft.com/office/powerpoint/2010/main" val="216580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CE563D7-0C93-3E99-8258-8CF12A989775}"/>
              </a:ext>
            </a:extLst>
          </p:cNvPr>
          <p:cNvPicPr>
            <a:picLocks noChangeAspect="1"/>
          </p:cNvPicPr>
          <p:nvPr/>
        </p:nvPicPr>
        <p:blipFill>
          <a:blip r:embed="rId3"/>
          <a:stretch>
            <a:fillRect/>
          </a:stretch>
        </p:blipFill>
        <p:spPr>
          <a:xfrm>
            <a:off x="289550" y="1779512"/>
            <a:ext cx="11630025" cy="2105025"/>
          </a:xfrm>
          <a:prstGeom prst="rect">
            <a:avLst/>
          </a:prstGeom>
        </p:spPr>
      </p:pic>
      <p:pic>
        <p:nvPicPr>
          <p:cNvPr id="27" name="Picture 26">
            <a:extLst>
              <a:ext uri="{FF2B5EF4-FFF2-40B4-BE49-F238E27FC236}">
                <a16:creationId xmlns:a16="http://schemas.microsoft.com/office/drawing/2014/main" id="{A6596C6D-544C-B086-A73D-B8CBA5A35950}"/>
              </a:ext>
            </a:extLst>
          </p:cNvPr>
          <p:cNvPicPr>
            <a:picLocks noChangeAspect="1"/>
          </p:cNvPicPr>
          <p:nvPr/>
        </p:nvPicPr>
        <p:blipFill>
          <a:blip r:embed="rId3"/>
          <a:stretch>
            <a:fillRect/>
          </a:stretch>
        </p:blipFill>
        <p:spPr>
          <a:xfrm>
            <a:off x="210941" y="4067933"/>
            <a:ext cx="11630025" cy="2105025"/>
          </a:xfrm>
          <a:prstGeom prst="rect">
            <a:avLst/>
          </a:prstGeom>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82</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3" name="Picture 2">
            <a:extLst>
              <a:ext uri="{FF2B5EF4-FFF2-40B4-BE49-F238E27FC236}">
                <a16:creationId xmlns:a16="http://schemas.microsoft.com/office/drawing/2014/main" id="{AD26F513-F8A2-22EF-82DC-6BD9E01F8738}"/>
              </a:ext>
            </a:extLst>
          </p:cNvPr>
          <p:cNvPicPr>
            <a:picLocks noChangeAspect="1"/>
          </p:cNvPicPr>
          <p:nvPr/>
        </p:nvPicPr>
        <p:blipFill>
          <a:blip r:embed="rId3"/>
          <a:stretch>
            <a:fillRect/>
          </a:stretch>
        </p:blipFill>
        <p:spPr>
          <a:xfrm>
            <a:off x="178247" y="1770312"/>
            <a:ext cx="11630025" cy="2105025"/>
          </a:xfrm>
          <a:prstGeom prst="rect">
            <a:avLst/>
          </a:prstGeom>
        </p:spPr>
      </p:pic>
      <p:pic>
        <p:nvPicPr>
          <p:cNvPr id="11" name="Picture 10">
            <a:extLst>
              <a:ext uri="{FF2B5EF4-FFF2-40B4-BE49-F238E27FC236}">
                <a16:creationId xmlns:a16="http://schemas.microsoft.com/office/drawing/2014/main" id="{EA00C963-B41E-792F-CE91-B5F3187DD5F9}"/>
              </a:ext>
            </a:extLst>
          </p:cNvPr>
          <p:cNvPicPr>
            <a:picLocks noChangeAspect="1"/>
          </p:cNvPicPr>
          <p:nvPr/>
        </p:nvPicPr>
        <p:blipFill>
          <a:blip r:embed="rId4"/>
          <a:stretch>
            <a:fillRect/>
          </a:stretch>
        </p:blipFill>
        <p:spPr>
          <a:xfrm>
            <a:off x="456451" y="1892960"/>
            <a:ext cx="3943350" cy="1304925"/>
          </a:xfrm>
          <a:prstGeom prst="rect">
            <a:avLst/>
          </a:prstGeom>
        </p:spPr>
      </p:pic>
      <p:pic>
        <p:nvPicPr>
          <p:cNvPr id="15" name="Picture 14">
            <a:extLst>
              <a:ext uri="{FF2B5EF4-FFF2-40B4-BE49-F238E27FC236}">
                <a16:creationId xmlns:a16="http://schemas.microsoft.com/office/drawing/2014/main" id="{6E44675B-4270-45AF-225E-D76B902BEFE6}"/>
              </a:ext>
            </a:extLst>
          </p:cNvPr>
          <p:cNvPicPr>
            <a:picLocks noChangeAspect="1"/>
          </p:cNvPicPr>
          <p:nvPr/>
        </p:nvPicPr>
        <p:blipFill>
          <a:blip r:embed="rId5"/>
          <a:stretch>
            <a:fillRect/>
          </a:stretch>
        </p:blipFill>
        <p:spPr>
          <a:xfrm>
            <a:off x="280987" y="507229"/>
            <a:ext cx="2102617" cy="1263083"/>
          </a:xfrm>
          <a:prstGeom prst="rect">
            <a:avLst/>
          </a:prstGeom>
        </p:spPr>
      </p:pic>
      <p:pic>
        <p:nvPicPr>
          <p:cNvPr id="18" name="Picture 17">
            <a:extLst>
              <a:ext uri="{FF2B5EF4-FFF2-40B4-BE49-F238E27FC236}">
                <a16:creationId xmlns:a16="http://schemas.microsoft.com/office/drawing/2014/main" id="{78F92E95-3B0A-FBE4-E6C5-4C5FBB59F6E6}"/>
              </a:ext>
            </a:extLst>
          </p:cNvPr>
          <p:cNvPicPr>
            <a:picLocks noChangeAspect="1"/>
          </p:cNvPicPr>
          <p:nvPr/>
        </p:nvPicPr>
        <p:blipFill>
          <a:blip r:embed="rId6"/>
          <a:stretch>
            <a:fillRect/>
          </a:stretch>
        </p:blipFill>
        <p:spPr>
          <a:xfrm>
            <a:off x="2241372" y="5589395"/>
            <a:ext cx="2001855" cy="1132084"/>
          </a:xfrm>
          <a:prstGeom prst="rect">
            <a:avLst/>
          </a:prstGeom>
        </p:spPr>
      </p:pic>
      <p:pic>
        <p:nvPicPr>
          <p:cNvPr id="19" name="Picture 18">
            <a:extLst>
              <a:ext uri="{FF2B5EF4-FFF2-40B4-BE49-F238E27FC236}">
                <a16:creationId xmlns:a16="http://schemas.microsoft.com/office/drawing/2014/main" id="{6234390C-6BD5-3F27-982A-650CA9607059}"/>
              </a:ext>
            </a:extLst>
          </p:cNvPr>
          <p:cNvPicPr>
            <a:picLocks noChangeAspect="1"/>
          </p:cNvPicPr>
          <p:nvPr/>
        </p:nvPicPr>
        <p:blipFill>
          <a:blip r:embed="rId4"/>
          <a:stretch>
            <a:fillRect/>
          </a:stretch>
        </p:blipFill>
        <p:spPr>
          <a:xfrm>
            <a:off x="2152649" y="4190580"/>
            <a:ext cx="3943350" cy="1304925"/>
          </a:xfrm>
          <a:prstGeom prst="rect">
            <a:avLst/>
          </a:prstGeom>
        </p:spPr>
      </p:pic>
      <p:pic>
        <p:nvPicPr>
          <p:cNvPr id="31" name="Picture 30">
            <a:extLst>
              <a:ext uri="{FF2B5EF4-FFF2-40B4-BE49-F238E27FC236}">
                <a16:creationId xmlns:a16="http://schemas.microsoft.com/office/drawing/2014/main" id="{24AF03D1-28B9-B7D6-C5BF-667E1F99E3BE}"/>
              </a:ext>
            </a:extLst>
          </p:cNvPr>
          <p:cNvPicPr>
            <a:picLocks noChangeAspect="1"/>
          </p:cNvPicPr>
          <p:nvPr/>
        </p:nvPicPr>
        <p:blipFill>
          <a:blip r:embed="rId7"/>
          <a:stretch>
            <a:fillRect/>
          </a:stretch>
        </p:blipFill>
        <p:spPr>
          <a:xfrm>
            <a:off x="601545" y="2007259"/>
            <a:ext cx="762000" cy="1076325"/>
          </a:xfrm>
          <a:prstGeom prst="rect">
            <a:avLst/>
          </a:prstGeom>
        </p:spPr>
      </p:pic>
      <p:pic>
        <p:nvPicPr>
          <p:cNvPr id="33" name="Picture 32">
            <a:extLst>
              <a:ext uri="{FF2B5EF4-FFF2-40B4-BE49-F238E27FC236}">
                <a16:creationId xmlns:a16="http://schemas.microsoft.com/office/drawing/2014/main" id="{BD7C45E6-8977-41F7-4936-D207BAAB1414}"/>
              </a:ext>
            </a:extLst>
          </p:cNvPr>
          <p:cNvPicPr>
            <a:picLocks noChangeAspect="1"/>
          </p:cNvPicPr>
          <p:nvPr/>
        </p:nvPicPr>
        <p:blipFill>
          <a:blip r:embed="rId7"/>
          <a:stretch>
            <a:fillRect/>
          </a:stretch>
        </p:blipFill>
        <p:spPr>
          <a:xfrm>
            <a:off x="3464691" y="2028412"/>
            <a:ext cx="762000" cy="1076325"/>
          </a:xfrm>
          <a:prstGeom prst="rect">
            <a:avLst/>
          </a:prstGeom>
        </p:spPr>
      </p:pic>
      <p:pic>
        <p:nvPicPr>
          <p:cNvPr id="35" name="Picture 34">
            <a:extLst>
              <a:ext uri="{FF2B5EF4-FFF2-40B4-BE49-F238E27FC236}">
                <a16:creationId xmlns:a16="http://schemas.microsoft.com/office/drawing/2014/main" id="{7705801C-45EB-46D9-4D52-0241111A9CF6}"/>
              </a:ext>
            </a:extLst>
          </p:cNvPr>
          <p:cNvPicPr>
            <a:picLocks noChangeAspect="1"/>
          </p:cNvPicPr>
          <p:nvPr/>
        </p:nvPicPr>
        <p:blipFill>
          <a:blip r:embed="rId7"/>
          <a:stretch>
            <a:fillRect/>
          </a:stretch>
        </p:blipFill>
        <p:spPr>
          <a:xfrm>
            <a:off x="2372473" y="4298487"/>
            <a:ext cx="762000" cy="1076325"/>
          </a:xfrm>
          <a:prstGeom prst="rect">
            <a:avLst/>
          </a:prstGeom>
        </p:spPr>
      </p:pic>
      <p:pic>
        <p:nvPicPr>
          <p:cNvPr id="37" name="Picture 36">
            <a:extLst>
              <a:ext uri="{FF2B5EF4-FFF2-40B4-BE49-F238E27FC236}">
                <a16:creationId xmlns:a16="http://schemas.microsoft.com/office/drawing/2014/main" id="{A3BBD7D6-9DBC-66B7-7225-9AD4D15590A0}"/>
              </a:ext>
            </a:extLst>
          </p:cNvPr>
          <p:cNvPicPr>
            <a:picLocks noChangeAspect="1"/>
          </p:cNvPicPr>
          <p:nvPr/>
        </p:nvPicPr>
        <p:blipFill>
          <a:blip r:embed="rId7"/>
          <a:stretch>
            <a:fillRect/>
          </a:stretch>
        </p:blipFill>
        <p:spPr>
          <a:xfrm>
            <a:off x="5114174" y="4288213"/>
            <a:ext cx="762000" cy="1076325"/>
          </a:xfrm>
          <a:prstGeom prst="rect">
            <a:avLst/>
          </a:prstGeom>
        </p:spPr>
      </p:pic>
      <p:pic>
        <p:nvPicPr>
          <p:cNvPr id="39" name="Picture 38">
            <a:extLst>
              <a:ext uri="{FF2B5EF4-FFF2-40B4-BE49-F238E27FC236}">
                <a16:creationId xmlns:a16="http://schemas.microsoft.com/office/drawing/2014/main" id="{8BE9AFDA-3739-A81E-ABF1-2A21F22B15EF}"/>
              </a:ext>
            </a:extLst>
          </p:cNvPr>
          <p:cNvPicPr>
            <a:picLocks noChangeAspect="1"/>
          </p:cNvPicPr>
          <p:nvPr/>
        </p:nvPicPr>
        <p:blipFill>
          <a:blip r:embed="rId8"/>
          <a:stretch>
            <a:fillRect/>
          </a:stretch>
        </p:blipFill>
        <p:spPr>
          <a:xfrm>
            <a:off x="1332295" y="2016719"/>
            <a:ext cx="2162175" cy="1076325"/>
          </a:xfrm>
          <a:prstGeom prst="rect">
            <a:avLst/>
          </a:prstGeom>
        </p:spPr>
      </p:pic>
      <p:pic>
        <p:nvPicPr>
          <p:cNvPr id="41" name="Picture 40">
            <a:extLst>
              <a:ext uri="{FF2B5EF4-FFF2-40B4-BE49-F238E27FC236}">
                <a16:creationId xmlns:a16="http://schemas.microsoft.com/office/drawing/2014/main" id="{555790B7-BAEC-675A-C556-7C9BD2011738}"/>
              </a:ext>
            </a:extLst>
          </p:cNvPr>
          <p:cNvPicPr>
            <a:picLocks noChangeAspect="1"/>
          </p:cNvPicPr>
          <p:nvPr/>
        </p:nvPicPr>
        <p:blipFill>
          <a:blip r:embed="rId8"/>
          <a:stretch>
            <a:fillRect/>
          </a:stretch>
        </p:blipFill>
        <p:spPr>
          <a:xfrm>
            <a:off x="3043236" y="4286503"/>
            <a:ext cx="2162175" cy="1076325"/>
          </a:xfrm>
          <a:prstGeom prst="rect">
            <a:avLst/>
          </a:prstGeom>
        </p:spPr>
      </p:pic>
      <p:pic>
        <p:nvPicPr>
          <p:cNvPr id="2050" name="Picture 2" descr="Nothing To Do Here in HD by LEMMiNO on DeviantArt">
            <a:extLst>
              <a:ext uri="{FF2B5EF4-FFF2-40B4-BE49-F238E27FC236}">
                <a16:creationId xmlns:a16="http://schemas.microsoft.com/office/drawing/2014/main" id="{52EDBC7E-2F49-2C4E-6DE9-0218597C6C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4473" y="328378"/>
            <a:ext cx="969567" cy="147069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Nothing To Do Here in HD by LEMMiNO on DeviantArt">
            <a:extLst>
              <a:ext uri="{FF2B5EF4-FFF2-40B4-BE49-F238E27FC236}">
                <a16:creationId xmlns:a16="http://schemas.microsoft.com/office/drawing/2014/main" id="{150C6897-5B8D-847C-86E1-B0BC0A739A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6684" y="3236289"/>
            <a:ext cx="969567" cy="14706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EE7AF869-F0F3-E3C4-FDE2-524FF08D0F1B}"/>
              </a:ext>
            </a:extLst>
          </p:cNvPr>
          <p:cNvPicPr>
            <a:picLocks noChangeAspect="1"/>
          </p:cNvPicPr>
          <p:nvPr/>
        </p:nvPicPr>
        <p:blipFill>
          <a:blip r:embed="rId3"/>
          <a:stretch>
            <a:fillRect/>
          </a:stretch>
        </p:blipFill>
        <p:spPr>
          <a:xfrm>
            <a:off x="456451" y="4058733"/>
            <a:ext cx="11630025" cy="2105025"/>
          </a:xfrm>
          <a:prstGeom prst="rect">
            <a:avLst/>
          </a:prstGeom>
        </p:spPr>
      </p:pic>
      <mc:AlternateContent xmlns:mc="http://schemas.openxmlformats.org/markup-compatibility/2006" xmlns:p14="http://schemas.microsoft.com/office/powerpoint/2010/main">
        <mc:Choice Requires="p14">
          <p:contentPart p14:bwMode="auto" r:id="rId10">
            <p14:nvContentPartPr>
              <p14:cNvPr id="45" name="Ink 44">
                <a:extLst>
                  <a:ext uri="{FF2B5EF4-FFF2-40B4-BE49-F238E27FC236}">
                    <a16:creationId xmlns:a16="http://schemas.microsoft.com/office/drawing/2014/main" id="{75358B1B-2A9C-A71D-3AA4-7B97904157B8}"/>
                  </a:ext>
                </a:extLst>
              </p14:cNvPr>
              <p14:cNvContentPartPr/>
              <p14:nvPr/>
            </p14:nvContentPartPr>
            <p14:xfrm>
              <a:off x="2202249" y="135356"/>
              <a:ext cx="221040" cy="596160"/>
            </p14:xfrm>
          </p:contentPart>
        </mc:Choice>
        <mc:Fallback xmlns="">
          <p:pic>
            <p:nvPicPr>
              <p:cNvPr id="45" name="Ink 44">
                <a:extLst>
                  <a:ext uri="{FF2B5EF4-FFF2-40B4-BE49-F238E27FC236}">
                    <a16:creationId xmlns:a16="http://schemas.microsoft.com/office/drawing/2014/main" id="{75358B1B-2A9C-A71D-3AA4-7B97904157B8}"/>
                  </a:ext>
                </a:extLst>
              </p:cNvPr>
              <p:cNvPicPr/>
              <p:nvPr/>
            </p:nvPicPr>
            <p:blipFill>
              <a:blip r:embed="rId11"/>
              <a:stretch>
                <a:fillRect/>
              </a:stretch>
            </p:blipFill>
            <p:spPr>
              <a:xfrm>
                <a:off x="2166609" y="99716"/>
                <a:ext cx="292680" cy="66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45">
                <a:extLst>
                  <a:ext uri="{FF2B5EF4-FFF2-40B4-BE49-F238E27FC236}">
                    <a16:creationId xmlns:a16="http://schemas.microsoft.com/office/drawing/2014/main" id="{C1325632-DE5C-95FA-A539-954DEBF8F902}"/>
                  </a:ext>
                </a:extLst>
              </p14:cNvPr>
              <p14:cNvContentPartPr/>
              <p14:nvPr/>
            </p14:nvContentPartPr>
            <p14:xfrm>
              <a:off x="4198449" y="5878436"/>
              <a:ext cx="272880" cy="783720"/>
            </p14:xfrm>
          </p:contentPart>
        </mc:Choice>
        <mc:Fallback xmlns="">
          <p:pic>
            <p:nvPicPr>
              <p:cNvPr id="46" name="Ink 45">
                <a:extLst>
                  <a:ext uri="{FF2B5EF4-FFF2-40B4-BE49-F238E27FC236}">
                    <a16:creationId xmlns:a16="http://schemas.microsoft.com/office/drawing/2014/main" id="{C1325632-DE5C-95FA-A539-954DEBF8F902}"/>
                  </a:ext>
                </a:extLst>
              </p:cNvPr>
              <p:cNvPicPr/>
              <p:nvPr/>
            </p:nvPicPr>
            <p:blipFill>
              <a:blip r:embed="rId13"/>
              <a:stretch>
                <a:fillRect/>
              </a:stretch>
            </p:blipFill>
            <p:spPr>
              <a:xfrm>
                <a:off x="4162449" y="5842436"/>
                <a:ext cx="344520" cy="855360"/>
              </a:xfrm>
              <a:prstGeom prst="rect">
                <a:avLst/>
              </a:prstGeom>
            </p:spPr>
          </p:pic>
        </mc:Fallback>
      </mc:AlternateContent>
    </p:spTree>
    <p:extLst>
      <p:ext uri="{BB962C8B-B14F-4D97-AF65-F5344CB8AC3E}">
        <p14:creationId xmlns:p14="http://schemas.microsoft.com/office/powerpoint/2010/main" val="402875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444</a:t>
            </a:r>
            <a:br>
              <a:rPr lang="en-GB" b="1" dirty="0"/>
            </a:br>
            <a:r>
              <a:rPr lang="en-US" sz="2700" b="1" i="0" dirty="0">
                <a:solidFill>
                  <a:srgbClr val="000000"/>
                </a:solidFill>
                <a:effectLst/>
                <a:latin typeface="DejaVu Sans"/>
              </a:rPr>
              <a:t>Virtual Threads</a:t>
            </a:r>
            <a:br>
              <a:rPr lang="en-US" sz="1800" b="1" i="0" dirty="0">
                <a:solidFill>
                  <a:srgbClr val="000000"/>
                </a:solidFill>
                <a:effectLst/>
                <a:latin typeface="DejaVu Sans"/>
              </a:rPr>
            </a:b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21</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83</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10785335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17" name="Picture 16">
            <a:extLst>
              <a:ext uri="{FF2B5EF4-FFF2-40B4-BE49-F238E27FC236}">
                <a16:creationId xmlns:a16="http://schemas.microsoft.com/office/drawing/2014/main" id="{9848F808-4948-BFA4-56BB-1E24AAB65AEB}"/>
              </a:ext>
            </a:extLst>
          </p:cNvPr>
          <p:cNvPicPr>
            <a:picLocks noChangeAspect="1"/>
          </p:cNvPicPr>
          <p:nvPr/>
        </p:nvPicPr>
        <p:blipFill>
          <a:blip r:embed="rId3"/>
          <a:stretch>
            <a:fillRect/>
          </a:stretch>
        </p:blipFill>
        <p:spPr>
          <a:xfrm>
            <a:off x="1187657" y="1286202"/>
            <a:ext cx="9816686" cy="4895822"/>
          </a:xfrm>
          <a:prstGeom prst="rect">
            <a:avLst/>
          </a:prstGeom>
        </p:spPr>
      </p:pic>
    </p:spTree>
    <p:extLst>
      <p:ext uri="{BB962C8B-B14F-4D97-AF65-F5344CB8AC3E}">
        <p14:creationId xmlns:p14="http://schemas.microsoft.com/office/powerpoint/2010/main" val="2218312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9" name="Picture 8">
            <a:extLst>
              <a:ext uri="{FF2B5EF4-FFF2-40B4-BE49-F238E27FC236}">
                <a16:creationId xmlns:a16="http://schemas.microsoft.com/office/drawing/2014/main" id="{7BAA408E-C35E-1A1C-FA38-3E31D4E74875}"/>
              </a:ext>
            </a:extLst>
          </p:cNvPr>
          <p:cNvPicPr>
            <a:picLocks noChangeAspect="1"/>
          </p:cNvPicPr>
          <p:nvPr/>
        </p:nvPicPr>
        <p:blipFill>
          <a:blip r:embed="rId3"/>
          <a:stretch>
            <a:fillRect/>
          </a:stretch>
        </p:blipFill>
        <p:spPr>
          <a:xfrm>
            <a:off x="6388400" y="1472180"/>
            <a:ext cx="5485103" cy="3913640"/>
          </a:xfrm>
          <a:prstGeom prst="rect">
            <a:avLst/>
          </a:prstGeom>
        </p:spPr>
      </p:pic>
      <p:pic>
        <p:nvPicPr>
          <p:cNvPr id="4" name="Picture 3">
            <a:extLst>
              <a:ext uri="{FF2B5EF4-FFF2-40B4-BE49-F238E27FC236}">
                <a16:creationId xmlns:a16="http://schemas.microsoft.com/office/drawing/2014/main" id="{523DB990-4EE2-799F-5BBC-A4AE6FAC4FE4}"/>
              </a:ext>
            </a:extLst>
          </p:cNvPr>
          <p:cNvPicPr>
            <a:picLocks noChangeAspect="1"/>
          </p:cNvPicPr>
          <p:nvPr/>
        </p:nvPicPr>
        <p:blipFill>
          <a:blip r:embed="rId4"/>
          <a:stretch>
            <a:fillRect/>
          </a:stretch>
        </p:blipFill>
        <p:spPr>
          <a:xfrm>
            <a:off x="318497" y="1472180"/>
            <a:ext cx="5485103" cy="3453213"/>
          </a:xfrm>
          <a:prstGeom prst="rect">
            <a:avLst/>
          </a:prstGeom>
        </p:spPr>
      </p:pic>
    </p:spTree>
    <p:extLst>
      <p:ext uri="{BB962C8B-B14F-4D97-AF65-F5344CB8AC3E}">
        <p14:creationId xmlns:p14="http://schemas.microsoft.com/office/powerpoint/2010/main" val="16755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8" name="TextBox 7">
            <a:extLst>
              <a:ext uri="{FF2B5EF4-FFF2-40B4-BE49-F238E27FC236}">
                <a16:creationId xmlns:a16="http://schemas.microsoft.com/office/drawing/2014/main" id="{032F40F8-D0A3-978B-9808-F355FE80B377}"/>
              </a:ext>
            </a:extLst>
          </p:cNvPr>
          <p:cNvSpPr txBox="1"/>
          <p:nvPr/>
        </p:nvSpPr>
        <p:spPr>
          <a:xfrm>
            <a:off x="534968" y="2744608"/>
            <a:ext cx="2900153" cy="707886"/>
          </a:xfrm>
          <a:prstGeom prst="rect">
            <a:avLst/>
          </a:prstGeom>
          <a:noFill/>
        </p:spPr>
        <p:txBody>
          <a:bodyPr wrap="none" rtlCol="0">
            <a:spAutoFit/>
          </a:bodyPr>
          <a:lstStyle/>
          <a:p>
            <a:r>
              <a:rPr lang="en-US" sz="4000" dirty="0"/>
              <a:t>Continuation</a:t>
            </a:r>
          </a:p>
        </p:txBody>
      </p:sp>
      <p:sp>
        <p:nvSpPr>
          <p:cNvPr id="9" name="TextBox 8">
            <a:extLst>
              <a:ext uri="{FF2B5EF4-FFF2-40B4-BE49-F238E27FC236}">
                <a16:creationId xmlns:a16="http://schemas.microsoft.com/office/drawing/2014/main" id="{974F40D3-CCD1-7089-2259-77D7E767DE9D}"/>
              </a:ext>
            </a:extLst>
          </p:cNvPr>
          <p:cNvSpPr txBox="1"/>
          <p:nvPr/>
        </p:nvSpPr>
        <p:spPr>
          <a:xfrm>
            <a:off x="4645874" y="2744608"/>
            <a:ext cx="2250937" cy="707886"/>
          </a:xfrm>
          <a:prstGeom prst="rect">
            <a:avLst/>
          </a:prstGeom>
          <a:noFill/>
        </p:spPr>
        <p:txBody>
          <a:bodyPr wrap="none" rtlCol="0">
            <a:spAutoFit/>
          </a:bodyPr>
          <a:lstStyle/>
          <a:p>
            <a:r>
              <a:rPr lang="en-US" sz="4000" dirty="0"/>
              <a:t>Scheduler</a:t>
            </a:r>
          </a:p>
        </p:txBody>
      </p:sp>
      <p:sp>
        <p:nvSpPr>
          <p:cNvPr id="11" name="TextBox 10">
            <a:extLst>
              <a:ext uri="{FF2B5EF4-FFF2-40B4-BE49-F238E27FC236}">
                <a16:creationId xmlns:a16="http://schemas.microsoft.com/office/drawing/2014/main" id="{1FEAD324-91E3-EA85-8CF8-7CBCDC3F8621}"/>
              </a:ext>
            </a:extLst>
          </p:cNvPr>
          <p:cNvSpPr txBox="1"/>
          <p:nvPr/>
        </p:nvSpPr>
        <p:spPr>
          <a:xfrm>
            <a:off x="3806004" y="2691788"/>
            <a:ext cx="465192" cy="769441"/>
          </a:xfrm>
          <a:prstGeom prst="rect">
            <a:avLst/>
          </a:prstGeom>
          <a:noFill/>
        </p:spPr>
        <p:txBody>
          <a:bodyPr wrap="none" rtlCol="0">
            <a:spAutoFit/>
          </a:bodyPr>
          <a:lstStyle/>
          <a:p>
            <a:r>
              <a:rPr lang="en-US" sz="4400" dirty="0"/>
              <a:t>+</a:t>
            </a:r>
          </a:p>
        </p:txBody>
      </p:sp>
      <p:sp>
        <p:nvSpPr>
          <p:cNvPr id="13" name="TextBox 12">
            <a:extLst>
              <a:ext uri="{FF2B5EF4-FFF2-40B4-BE49-F238E27FC236}">
                <a16:creationId xmlns:a16="http://schemas.microsoft.com/office/drawing/2014/main" id="{6BFA4446-DBC7-43E5-C893-5EF544E87038}"/>
              </a:ext>
            </a:extLst>
          </p:cNvPr>
          <p:cNvSpPr txBox="1"/>
          <p:nvPr/>
        </p:nvSpPr>
        <p:spPr>
          <a:xfrm>
            <a:off x="7521109" y="2703470"/>
            <a:ext cx="465192" cy="769441"/>
          </a:xfrm>
          <a:prstGeom prst="rect">
            <a:avLst/>
          </a:prstGeom>
          <a:noFill/>
        </p:spPr>
        <p:txBody>
          <a:bodyPr wrap="none" rtlCol="0">
            <a:spAutoFit/>
          </a:bodyPr>
          <a:lstStyle/>
          <a:p>
            <a:r>
              <a:rPr lang="en-US" sz="4400" dirty="0"/>
              <a:t>=</a:t>
            </a:r>
          </a:p>
        </p:txBody>
      </p:sp>
      <p:sp>
        <p:nvSpPr>
          <p:cNvPr id="14" name="TextBox 13">
            <a:extLst>
              <a:ext uri="{FF2B5EF4-FFF2-40B4-BE49-F238E27FC236}">
                <a16:creationId xmlns:a16="http://schemas.microsoft.com/office/drawing/2014/main" id="{9DC812FD-60C6-4C69-286E-D132AB745B1A}"/>
              </a:ext>
            </a:extLst>
          </p:cNvPr>
          <p:cNvSpPr txBox="1"/>
          <p:nvPr/>
        </p:nvSpPr>
        <p:spPr>
          <a:xfrm>
            <a:off x="861827" y="3550483"/>
            <a:ext cx="2235947" cy="707886"/>
          </a:xfrm>
          <a:prstGeom prst="rect">
            <a:avLst/>
          </a:prstGeom>
          <a:noFill/>
        </p:spPr>
        <p:txBody>
          <a:bodyPr wrap="square" rtlCol="0">
            <a:spAutoFit/>
          </a:bodyPr>
          <a:lstStyle/>
          <a:p>
            <a:r>
              <a:rPr lang="en-US" sz="2000" dirty="0"/>
              <a:t>Yields when the task needs to block</a:t>
            </a:r>
          </a:p>
        </p:txBody>
      </p:sp>
      <p:sp>
        <p:nvSpPr>
          <p:cNvPr id="15" name="TextBox 14">
            <a:extLst>
              <a:ext uri="{FF2B5EF4-FFF2-40B4-BE49-F238E27FC236}">
                <a16:creationId xmlns:a16="http://schemas.microsoft.com/office/drawing/2014/main" id="{7906BC92-DAD6-70F7-3F14-1DF345E4A9BD}"/>
              </a:ext>
            </a:extLst>
          </p:cNvPr>
          <p:cNvSpPr txBox="1"/>
          <p:nvPr/>
        </p:nvSpPr>
        <p:spPr>
          <a:xfrm>
            <a:off x="5012961" y="3588562"/>
            <a:ext cx="1438022" cy="400110"/>
          </a:xfrm>
          <a:prstGeom prst="rect">
            <a:avLst/>
          </a:prstGeom>
          <a:noFill/>
        </p:spPr>
        <p:txBody>
          <a:bodyPr wrap="none" rtlCol="0">
            <a:spAutoFit/>
          </a:bodyPr>
          <a:lstStyle/>
          <a:p>
            <a:r>
              <a:rPr lang="en-US" sz="2000" dirty="0"/>
              <a:t>Thread pool</a:t>
            </a:r>
          </a:p>
        </p:txBody>
      </p:sp>
      <p:sp>
        <p:nvSpPr>
          <p:cNvPr id="16" name="TextBox 15">
            <a:extLst>
              <a:ext uri="{FF2B5EF4-FFF2-40B4-BE49-F238E27FC236}">
                <a16:creationId xmlns:a16="http://schemas.microsoft.com/office/drawing/2014/main" id="{F8F16C33-C159-98AF-CA72-830EB8B770DE}"/>
              </a:ext>
            </a:extLst>
          </p:cNvPr>
          <p:cNvSpPr txBox="1"/>
          <p:nvPr/>
        </p:nvSpPr>
        <p:spPr>
          <a:xfrm>
            <a:off x="5012961" y="3960325"/>
            <a:ext cx="1516762" cy="400110"/>
          </a:xfrm>
          <a:prstGeom prst="rect">
            <a:avLst/>
          </a:prstGeom>
          <a:noFill/>
        </p:spPr>
        <p:txBody>
          <a:bodyPr wrap="none" rtlCol="0">
            <a:spAutoFit/>
          </a:bodyPr>
          <a:lstStyle/>
          <a:p>
            <a:r>
              <a:rPr lang="en-US" sz="2000" dirty="0" err="1"/>
              <a:t>ForkJoinPool</a:t>
            </a:r>
            <a:endParaRPr lang="en-US" sz="2000" dirty="0"/>
          </a:p>
        </p:txBody>
      </p:sp>
      <p:sp>
        <p:nvSpPr>
          <p:cNvPr id="17" name="TextBox 16">
            <a:extLst>
              <a:ext uri="{FF2B5EF4-FFF2-40B4-BE49-F238E27FC236}">
                <a16:creationId xmlns:a16="http://schemas.microsoft.com/office/drawing/2014/main" id="{24EAAEB2-9B3C-3671-2975-6FB02F801EED}"/>
              </a:ext>
            </a:extLst>
          </p:cNvPr>
          <p:cNvSpPr txBox="1"/>
          <p:nvPr/>
        </p:nvSpPr>
        <p:spPr>
          <a:xfrm>
            <a:off x="5012961" y="4442227"/>
            <a:ext cx="1449628" cy="400110"/>
          </a:xfrm>
          <a:prstGeom prst="rect">
            <a:avLst/>
          </a:prstGeom>
          <a:noFill/>
        </p:spPr>
        <p:txBody>
          <a:bodyPr wrap="none" rtlCol="0">
            <a:spAutoFit/>
          </a:bodyPr>
          <a:lstStyle/>
          <a:p>
            <a:r>
              <a:rPr lang="en-US" sz="2000" dirty="0"/>
              <a:t>Async mode</a:t>
            </a:r>
          </a:p>
        </p:txBody>
      </p:sp>
      <p:grpSp>
        <p:nvGrpSpPr>
          <p:cNvPr id="44" name="Group 43">
            <a:extLst>
              <a:ext uri="{FF2B5EF4-FFF2-40B4-BE49-F238E27FC236}">
                <a16:creationId xmlns:a16="http://schemas.microsoft.com/office/drawing/2014/main" id="{2B33F389-E8A8-CC51-017F-CFC9D0274AF3}"/>
              </a:ext>
            </a:extLst>
          </p:cNvPr>
          <p:cNvGrpSpPr/>
          <p:nvPr/>
        </p:nvGrpSpPr>
        <p:grpSpPr>
          <a:xfrm>
            <a:off x="8101569" y="1990076"/>
            <a:ext cx="3783240" cy="3192840"/>
            <a:chOff x="8101569" y="1990076"/>
            <a:chExt cx="3783240" cy="319284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1" name="Ink 20">
                  <a:extLst>
                    <a:ext uri="{FF2B5EF4-FFF2-40B4-BE49-F238E27FC236}">
                      <a16:creationId xmlns:a16="http://schemas.microsoft.com/office/drawing/2014/main" id="{368FF724-874E-945A-8FE0-DC9170CC9BE1}"/>
                    </a:ext>
                  </a:extLst>
                </p14:cNvPr>
                <p14:cNvContentPartPr/>
                <p14:nvPr/>
              </p14:nvContentPartPr>
              <p14:xfrm>
                <a:off x="8655969" y="2712236"/>
                <a:ext cx="333360" cy="714960"/>
              </p14:xfrm>
            </p:contentPart>
          </mc:Choice>
          <mc:Fallback xmlns="">
            <p:pic>
              <p:nvPicPr>
                <p:cNvPr id="21" name="Ink 20">
                  <a:extLst>
                    <a:ext uri="{FF2B5EF4-FFF2-40B4-BE49-F238E27FC236}">
                      <a16:creationId xmlns:a16="http://schemas.microsoft.com/office/drawing/2014/main" id="{368FF724-874E-945A-8FE0-DC9170CC9BE1}"/>
                    </a:ext>
                  </a:extLst>
                </p:cNvPr>
                <p:cNvPicPr/>
                <p:nvPr/>
              </p:nvPicPr>
              <p:blipFill>
                <a:blip r:embed="rId4"/>
                <a:stretch>
                  <a:fillRect/>
                </a:stretch>
              </p:blipFill>
              <p:spPr>
                <a:xfrm>
                  <a:off x="8619969" y="2676596"/>
                  <a:ext cx="405000" cy="78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2" name="Ink 21">
                  <a:extLst>
                    <a:ext uri="{FF2B5EF4-FFF2-40B4-BE49-F238E27FC236}">
                      <a16:creationId xmlns:a16="http://schemas.microsoft.com/office/drawing/2014/main" id="{FE8A481E-2DDF-02D6-644D-4376DF20BF93}"/>
                    </a:ext>
                  </a:extLst>
                </p14:cNvPr>
                <p14:cNvContentPartPr/>
                <p14:nvPr/>
              </p14:nvContentPartPr>
              <p14:xfrm>
                <a:off x="9045489" y="3204356"/>
                <a:ext cx="23400" cy="209520"/>
              </p14:xfrm>
            </p:contentPart>
          </mc:Choice>
          <mc:Fallback xmlns="">
            <p:pic>
              <p:nvPicPr>
                <p:cNvPr id="22" name="Ink 21">
                  <a:extLst>
                    <a:ext uri="{FF2B5EF4-FFF2-40B4-BE49-F238E27FC236}">
                      <a16:creationId xmlns:a16="http://schemas.microsoft.com/office/drawing/2014/main" id="{FE8A481E-2DDF-02D6-644D-4376DF20BF93}"/>
                    </a:ext>
                  </a:extLst>
                </p:cNvPr>
                <p:cNvPicPr/>
                <p:nvPr/>
              </p:nvPicPr>
              <p:blipFill>
                <a:blip r:embed="rId6"/>
                <a:stretch>
                  <a:fillRect/>
                </a:stretch>
              </p:blipFill>
              <p:spPr>
                <a:xfrm>
                  <a:off x="9009849" y="3168716"/>
                  <a:ext cx="95040" cy="28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3" name="Ink 22">
                  <a:extLst>
                    <a:ext uri="{FF2B5EF4-FFF2-40B4-BE49-F238E27FC236}">
                      <a16:creationId xmlns:a16="http://schemas.microsoft.com/office/drawing/2014/main" id="{98383D23-B9AB-EB0F-23A1-A54776CD940F}"/>
                    </a:ext>
                  </a:extLst>
                </p14:cNvPr>
                <p14:cNvContentPartPr/>
                <p14:nvPr/>
              </p14:nvContentPartPr>
              <p14:xfrm>
                <a:off x="9028929" y="3021116"/>
                <a:ext cx="28080" cy="61560"/>
              </p14:xfrm>
            </p:contentPart>
          </mc:Choice>
          <mc:Fallback xmlns="">
            <p:pic>
              <p:nvPicPr>
                <p:cNvPr id="23" name="Ink 22">
                  <a:extLst>
                    <a:ext uri="{FF2B5EF4-FFF2-40B4-BE49-F238E27FC236}">
                      <a16:creationId xmlns:a16="http://schemas.microsoft.com/office/drawing/2014/main" id="{98383D23-B9AB-EB0F-23A1-A54776CD940F}"/>
                    </a:ext>
                  </a:extLst>
                </p:cNvPr>
                <p:cNvPicPr/>
                <p:nvPr/>
              </p:nvPicPr>
              <p:blipFill>
                <a:blip r:embed="rId8"/>
                <a:stretch>
                  <a:fillRect/>
                </a:stretch>
              </p:blipFill>
              <p:spPr>
                <a:xfrm>
                  <a:off x="8993289" y="2985476"/>
                  <a:ext cx="99720" cy="13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4" name="Ink 23">
                  <a:extLst>
                    <a:ext uri="{FF2B5EF4-FFF2-40B4-BE49-F238E27FC236}">
                      <a16:creationId xmlns:a16="http://schemas.microsoft.com/office/drawing/2014/main" id="{D9F7B275-5977-34D5-3DEF-5600CEECB580}"/>
                    </a:ext>
                  </a:extLst>
                </p14:cNvPr>
                <p14:cNvContentPartPr/>
                <p14:nvPr/>
              </p14:nvContentPartPr>
              <p14:xfrm>
                <a:off x="9262569" y="3183476"/>
                <a:ext cx="148320" cy="225360"/>
              </p14:xfrm>
            </p:contentPart>
          </mc:Choice>
          <mc:Fallback xmlns="">
            <p:pic>
              <p:nvPicPr>
                <p:cNvPr id="24" name="Ink 23">
                  <a:extLst>
                    <a:ext uri="{FF2B5EF4-FFF2-40B4-BE49-F238E27FC236}">
                      <a16:creationId xmlns:a16="http://schemas.microsoft.com/office/drawing/2014/main" id="{D9F7B275-5977-34D5-3DEF-5600CEECB580}"/>
                    </a:ext>
                  </a:extLst>
                </p:cNvPr>
                <p:cNvPicPr/>
                <p:nvPr/>
              </p:nvPicPr>
              <p:blipFill>
                <a:blip r:embed="rId10"/>
                <a:stretch>
                  <a:fillRect/>
                </a:stretch>
              </p:blipFill>
              <p:spPr>
                <a:xfrm>
                  <a:off x="9226569" y="3147836"/>
                  <a:ext cx="219960" cy="29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6" name="Ink 25">
                  <a:extLst>
                    <a:ext uri="{FF2B5EF4-FFF2-40B4-BE49-F238E27FC236}">
                      <a16:creationId xmlns:a16="http://schemas.microsoft.com/office/drawing/2014/main" id="{4787112C-41CA-DFB6-6C81-8518876920AF}"/>
                    </a:ext>
                  </a:extLst>
                </p14:cNvPr>
                <p14:cNvContentPartPr/>
                <p14:nvPr/>
              </p14:nvContentPartPr>
              <p14:xfrm>
                <a:off x="9644889" y="2754356"/>
                <a:ext cx="258840" cy="694440"/>
              </p14:xfrm>
            </p:contentPart>
          </mc:Choice>
          <mc:Fallback xmlns="">
            <p:pic>
              <p:nvPicPr>
                <p:cNvPr id="26" name="Ink 25">
                  <a:extLst>
                    <a:ext uri="{FF2B5EF4-FFF2-40B4-BE49-F238E27FC236}">
                      <a16:creationId xmlns:a16="http://schemas.microsoft.com/office/drawing/2014/main" id="{4787112C-41CA-DFB6-6C81-8518876920AF}"/>
                    </a:ext>
                  </a:extLst>
                </p:cNvPr>
                <p:cNvPicPr/>
                <p:nvPr/>
              </p:nvPicPr>
              <p:blipFill>
                <a:blip r:embed="rId12"/>
                <a:stretch>
                  <a:fillRect/>
                </a:stretch>
              </p:blipFill>
              <p:spPr>
                <a:xfrm>
                  <a:off x="9608889" y="2718716"/>
                  <a:ext cx="330480" cy="76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7" name="Ink 26">
                  <a:extLst>
                    <a:ext uri="{FF2B5EF4-FFF2-40B4-BE49-F238E27FC236}">
                      <a16:creationId xmlns:a16="http://schemas.microsoft.com/office/drawing/2014/main" id="{0E0A0E79-0ADD-88B7-978F-60846CA1DF86}"/>
                    </a:ext>
                  </a:extLst>
                </p14:cNvPr>
                <p14:cNvContentPartPr/>
                <p14:nvPr/>
              </p14:nvContentPartPr>
              <p14:xfrm>
                <a:off x="9516369" y="3095276"/>
                <a:ext cx="281880" cy="50040"/>
              </p14:xfrm>
            </p:contentPart>
          </mc:Choice>
          <mc:Fallback xmlns="">
            <p:pic>
              <p:nvPicPr>
                <p:cNvPr id="27" name="Ink 26">
                  <a:extLst>
                    <a:ext uri="{FF2B5EF4-FFF2-40B4-BE49-F238E27FC236}">
                      <a16:creationId xmlns:a16="http://schemas.microsoft.com/office/drawing/2014/main" id="{0E0A0E79-0ADD-88B7-978F-60846CA1DF86}"/>
                    </a:ext>
                  </a:extLst>
                </p:cNvPr>
                <p:cNvPicPr/>
                <p:nvPr/>
              </p:nvPicPr>
              <p:blipFill>
                <a:blip r:embed="rId14"/>
                <a:stretch>
                  <a:fillRect/>
                </a:stretch>
              </p:blipFill>
              <p:spPr>
                <a:xfrm>
                  <a:off x="9480369" y="3059276"/>
                  <a:ext cx="353520" cy="12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28" name="Ink 27">
                  <a:extLst>
                    <a:ext uri="{FF2B5EF4-FFF2-40B4-BE49-F238E27FC236}">
                      <a16:creationId xmlns:a16="http://schemas.microsoft.com/office/drawing/2014/main" id="{54F82826-697A-B1D4-9C59-9A251D046A79}"/>
                    </a:ext>
                  </a:extLst>
                </p14:cNvPr>
                <p14:cNvContentPartPr/>
                <p14:nvPr/>
              </p14:nvContentPartPr>
              <p14:xfrm>
                <a:off x="10006689" y="3149276"/>
                <a:ext cx="136800" cy="261720"/>
              </p14:xfrm>
            </p:contentPart>
          </mc:Choice>
          <mc:Fallback xmlns="">
            <p:pic>
              <p:nvPicPr>
                <p:cNvPr id="28" name="Ink 27">
                  <a:extLst>
                    <a:ext uri="{FF2B5EF4-FFF2-40B4-BE49-F238E27FC236}">
                      <a16:creationId xmlns:a16="http://schemas.microsoft.com/office/drawing/2014/main" id="{54F82826-697A-B1D4-9C59-9A251D046A79}"/>
                    </a:ext>
                  </a:extLst>
                </p:cNvPr>
                <p:cNvPicPr/>
                <p:nvPr/>
              </p:nvPicPr>
              <p:blipFill>
                <a:blip r:embed="rId16"/>
                <a:stretch>
                  <a:fillRect/>
                </a:stretch>
              </p:blipFill>
              <p:spPr>
                <a:xfrm>
                  <a:off x="9971049" y="3113276"/>
                  <a:ext cx="208440" cy="33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9" name="Ink 28">
                  <a:extLst>
                    <a:ext uri="{FF2B5EF4-FFF2-40B4-BE49-F238E27FC236}">
                      <a16:creationId xmlns:a16="http://schemas.microsoft.com/office/drawing/2014/main" id="{437E19EB-240A-3CC8-41E4-9CC037FC0BFF}"/>
                    </a:ext>
                  </a:extLst>
                </p14:cNvPr>
                <p14:cNvContentPartPr/>
                <p14:nvPr/>
              </p14:nvContentPartPr>
              <p14:xfrm>
                <a:off x="10243929" y="2770556"/>
                <a:ext cx="581040" cy="752040"/>
              </p14:xfrm>
            </p:contentPart>
          </mc:Choice>
          <mc:Fallback xmlns="">
            <p:pic>
              <p:nvPicPr>
                <p:cNvPr id="29" name="Ink 28">
                  <a:extLst>
                    <a:ext uri="{FF2B5EF4-FFF2-40B4-BE49-F238E27FC236}">
                      <a16:creationId xmlns:a16="http://schemas.microsoft.com/office/drawing/2014/main" id="{437E19EB-240A-3CC8-41E4-9CC037FC0BFF}"/>
                    </a:ext>
                  </a:extLst>
                </p:cNvPr>
                <p:cNvPicPr/>
                <p:nvPr/>
              </p:nvPicPr>
              <p:blipFill>
                <a:blip r:embed="rId18"/>
                <a:stretch>
                  <a:fillRect/>
                </a:stretch>
              </p:blipFill>
              <p:spPr>
                <a:xfrm>
                  <a:off x="10208289" y="2734556"/>
                  <a:ext cx="652680" cy="82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31" name="Ink 30">
                  <a:extLst>
                    <a:ext uri="{FF2B5EF4-FFF2-40B4-BE49-F238E27FC236}">
                      <a16:creationId xmlns:a16="http://schemas.microsoft.com/office/drawing/2014/main" id="{3EEF25B2-8F1B-B076-3AE6-898BF4C95A7D}"/>
                    </a:ext>
                  </a:extLst>
                </p14:cNvPr>
                <p14:cNvContentPartPr/>
                <p14:nvPr/>
              </p14:nvContentPartPr>
              <p14:xfrm>
                <a:off x="9107409" y="3890876"/>
                <a:ext cx="87840" cy="557640"/>
              </p14:xfrm>
            </p:contentPart>
          </mc:Choice>
          <mc:Fallback xmlns="">
            <p:pic>
              <p:nvPicPr>
                <p:cNvPr id="31" name="Ink 30">
                  <a:extLst>
                    <a:ext uri="{FF2B5EF4-FFF2-40B4-BE49-F238E27FC236}">
                      <a16:creationId xmlns:a16="http://schemas.microsoft.com/office/drawing/2014/main" id="{3EEF25B2-8F1B-B076-3AE6-898BF4C95A7D}"/>
                    </a:ext>
                  </a:extLst>
                </p:cNvPr>
                <p:cNvPicPr/>
                <p:nvPr/>
              </p:nvPicPr>
              <p:blipFill>
                <a:blip r:embed="rId20"/>
                <a:stretch>
                  <a:fillRect/>
                </a:stretch>
              </p:blipFill>
              <p:spPr>
                <a:xfrm>
                  <a:off x="9071769" y="3855236"/>
                  <a:ext cx="159480" cy="62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32" name="Ink 31">
                  <a:extLst>
                    <a:ext uri="{FF2B5EF4-FFF2-40B4-BE49-F238E27FC236}">
                      <a16:creationId xmlns:a16="http://schemas.microsoft.com/office/drawing/2014/main" id="{3A446BCE-FCB1-2EB9-780A-ED5C847CAD6E}"/>
                    </a:ext>
                  </a:extLst>
                </p14:cNvPr>
                <p14:cNvContentPartPr/>
                <p14:nvPr/>
              </p14:nvContentPartPr>
              <p14:xfrm>
                <a:off x="8904729" y="3755876"/>
                <a:ext cx="569160" cy="167040"/>
              </p14:xfrm>
            </p:contentPart>
          </mc:Choice>
          <mc:Fallback xmlns="">
            <p:pic>
              <p:nvPicPr>
                <p:cNvPr id="32" name="Ink 31">
                  <a:extLst>
                    <a:ext uri="{FF2B5EF4-FFF2-40B4-BE49-F238E27FC236}">
                      <a16:creationId xmlns:a16="http://schemas.microsoft.com/office/drawing/2014/main" id="{3A446BCE-FCB1-2EB9-780A-ED5C847CAD6E}"/>
                    </a:ext>
                  </a:extLst>
                </p:cNvPr>
                <p:cNvPicPr/>
                <p:nvPr/>
              </p:nvPicPr>
              <p:blipFill>
                <a:blip r:embed="rId22"/>
                <a:stretch>
                  <a:fillRect/>
                </a:stretch>
              </p:blipFill>
              <p:spPr>
                <a:xfrm>
                  <a:off x="8869089" y="3719876"/>
                  <a:ext cx="64080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34" name="Ink 33">
                  <a:extLst>
                    <a:ext uri="{FF2B5EF4-FFF2-40B4-BE49-F238E27FC236}">
                      <a16:creationId xmlns:a16="http://schemas.microsoft.com/office/drawing/2014/main" id="{0C5B1996-6125-96C3-AF23-C36619B7ECA1}"/>
                    </a:ext>
                  </a:extLst>
                </p14:cNvPr>
                <p14:cNvContentPartPr/>
                <p14:nvPr/>
              </p14:nvContentPartPr>
              <p14:xfrm>
                <a:off x="9442209" y="3866396"/>
                <a:ext cx="222120" cy="608400"/>
              </p14:xfrm>
            </p:contentPart>
          </mc:Choice>
          <mc:Fallback xmlns="">
            <p:pic>
              <p:nvPicPr>
                <p:cNvPr id="34" name="Ink 33">
                  <a:extLst>
                    <a:ext uri="{FF2B5EF4-FFF2-40B4-BE49-F238E27FC236}">
                      <a16:creationId xmlns:a16="http://schemas.microsoft.com/office/drawing/2014/main" id="{0C5B1996-6125-96C3-AF23-C36619B7ECA1}"/>
                    </a:ext>
                  </a:extLst>
                </p:cNvPr>
                <p:cNvPicPr/>
                <p:nvPr/>
              </p:nvPicPr>
              <p:blipFill>
                <a:blip r:embed="rId24"/>
                <a:stretch>
                  <a:fillRect/>
                </a:stretch>
              </p:blipFill>
              <p:spPr>
                <a:xfrm>
                  <a:off x="9406569" y="3830396"/>
                  <a:ext cx="293760" cy="68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37" name="Ink 36">
                  <a:extLst>
                    <a:ext uri="{FF2B5EF4-FFF2-40B4-BE49-F238E27FC236}">
                      <a16:creationId xmlns:a16="http://schemas.microsoft.com/office/drawing/2014/main" id="{55AA3B98-6573-8063-8022-997431192C09}"/>
                    </a:ext>
                  </a:extLst>
                </p14:cNvPr>
                <p14:cNvContentPartPr/>
                <p14:nvPr/>
              </p14:nvContentPartPr>
              <p14:xfrm>
                <a:off x="9807969" y="4058636"/>
                <a:ext cx="256320" cy="385560"/>
              </p14:xfrm>
            </p:contentPart>
          </mc:Choice>
          <mc:Fallback xmlns="">
            <p:pic>
              <p:nvPicPr>
                <p:cNvPr id="37" name="Ink 36">
                  <a:extLst>
                    <a:ext uri="{FF2B5EF4-FFF2-40B4-BE49-F238E27FC236}">
                      <a16:creationId xmlns:a16="http://schemas.microsoft.com/office/drawing/2014/main" id="{55AA3B98-6573-8063-8022-997431192C09}"/>
                    </a:ext>
                  </a:extLst>
                </p:cNvPr>
                <p:cNvPicPr/>
                <p:nvPr/>
              </p:nvPicPr>
              <p:blipFill>
                <a:blip r:embed="rId26"/>
                <a:stretch>
                  <a:fillRect/>
                </a:stretch>
              </p:blipFill>
              <p:spPr>
                <a:xfrm>
                  <a:off x="9772329" y="4022996"/>
                  <a:ext cx="327960" cy="45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38" name="Ink 37">
                  <a:extLst>
                    <a:ext uri="{FF2B5EF4-FFF2-40B4-BE49-F238E27FC236}">
                      <a16:creationId xmlns:a16="http://schemas.microsoft.com/office/drawing/2014/main" id="{7659DCCB-AAD2-0391-5C98-81DBB58DC4E4}"/>
                    </a:ext>
                  </a:extLst>
                </p14:cNvPr>
                <p14:cNvContentPartPr/>
                <p14:nvPr/>
              </p14:nvContentPartPr>
              <p14:xfrm>
                <a:off x="10099209" y="4130276"/>
                <a:ext cx="280440" cy="291240"/>
              </p14:xfrm>
            </p:contentPart>
          </mc:Choice>
          <mc:Fallback xmlns="">
            <p:pic>
              <p:nvPicPr>
                <p:cNvPr id="38" name="Ink 37">
                  <a:extLst>
                    <a:ext uri="{FF2B5EF4-FFF2-40B4-BE49-F238E27FC236}">
                      <a16:creationId xmlns:a16="http://schemas.microsoft.com/office/drawing/2014/main" id="{7659DCCB-AAD2-0391-5C98-81DBB58DC4E4}"/>
                    </a:ext>
                  </a:extLst>
                </p:cNvPr>
                <p:cNvPicPr/>
                <p:nvPr/>
              </p:nvPicPr>
              <p:blipFill>
                <a:blip r:embed="rId28"/>
                <a:stretch>
                  <a:fillRect/>
                </a:stretch>
              </p:blipFill>
              <p:spPr>
                <a:xfrm>
                  <a:off x="10063209" y="4094276"/>
                  <a:ext cx="352080" cy="36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39" name="Ink 38">
                  <a:extLst>
                    <a:ext uri="{FF2B5EF4-FFF2-40B4-BE49-F238E27FC236}">
                      <a16:creationId xmlns:a16="http://schemas.microsoft.com/office/drawing/2014/main" id="{FF9DC801-CFD6-CB32-8A81-597727092812}"/>
                    </a:ext>
                  </a:extLst>
                </p14:cNvPr>
                <p14:cNvContentPartPr/>
                <p14:nvPr/>
              </p14:nvContentPartPr>
              <p14:xfrm>
                <a:off x="10448769" y="4097516"/>
                <a:ext cx="412560" cy="265320"/>
              </p14:xfrm>
            </p:contentPart>
          </mc:Choice>
          <mc:Fallback xmlns="">
            <p:pic>
              <p:nvPicPr>
                <p:cNvPr id="39" name="Ink 38">
                  <a:extLst>
                    <a:ext uri="{FF2B5EF4-FFF2-40B4-BE49-F238E27FC236}">
                      <a16:creationId xmlns:a16="http://schemas.microsoft.com/office/drawing/2014/main" id="{FF9DC801-CFD6-CB32-8A81-597727092812}"/>
                    </a:ext>
                  </a:extLst>
                </p:cNvPr>
                <p:cNvPicPr/>
                <p:nvPr/>
              </p:nvPicPr>
              <p:blipFill>
                <a:blip r:embed="rId30"/>
                <a:stretch>
                  <a:fillRect/>
                </a:stretch>
              </p:blipFill>
              <p:spPr>
                <a:xfrm>
                  <a:off x="10413129" y="4061516"/>
                  <a:ext cx="484200" cy="33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40" name="Ink 39">
                  <a:extLst>
                    <a:ext uri="{FF2B5EF4-FFF2-40B4-BE49-F238E27FC236}">
                      <a16:creationId xmlns:a16="http://schemas.microsoft.com/office/drawing/2014/main" id="{01B7AB43-E28D-7027-90F0-D2A8B19C82C9}"/>
                    </a:ext>
                  </a:extLst>
                </p14:cNvPr>
                <p14:cNvContentPartPr/>
                <p14:nvPr/>
              </p14:nvContentPartPr>
              <p14:xfrm>
                <a:off x="10864569" y="3694316"/>
                <a:ext cx="314280" cy="713160"/>
              </p14:xfrm>
            </p:contentPart>
          </mc:Choice>
          <mc:Fallback xmlns="">
            <p:pic>
              <p:nvPicPr>
                <p:cNvPr id="40" name="Ink 39">
                  <a:extLst>
                    <a:ext uri="{FF2B5EF4-FFF2-40B4-BE49-F238E27FC236}">
                      <a16:creationId xmlns:a16="http://schemas.microsoft.com/office/drawing/2014/main" id="{01B7AB43-E28D-7027-90F0-D2A8B19C82C9}"/>
                    </a:ext>
                  </a:extLst>
                </p:cNvPr>
                <p:cNvPicPr/>
                <p:nvPr/>
              </p:nvPicPr>
              <p:blipFill>
                <a:blip r:embed="rId32"/>
                <a:stretch>
                  <a:fillRect/>
                </a:stretch>
              </p:blipFill>
              <p:spPr>
                <a:xfrm>
                  <a:off x="10828569" y="3658316"/>
                  <a:ext cx="385920" cy="78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43" name="Ink 42">
                  <a:extLst>
                    <a:ext uri="{FF2B5EF4-FFF2-40B4-BE49-F238E27FC236}">
                      <a16:creationId xmlns:a16="http://schemas.microsoft.com/office/drawing/2014/main" id="{F3998B0A-2E20-900F-51A2-63C2A4AA9C88}"/>
                    </a:ext>
                  </a:extLst>
                </p14:cNvPr>
                <p14:cNvContentPartPr/>
                <p14:nvPr/>
              </p14:nvContentPartPr>
              <p14:xfrm>
                <a:off x="8101569" y="1990076"/>
                <a:ext cx="3783240" cy="3192840"/>
              </p14:xfrm>
            </p:contentPart>
          </mc:Choice>
          <mc:Fallback xmlns="">
            <p:pic>
              <p:nvPicPr>
                <p:cNvPr id="43" name="Ink 42">
                  <a:extLst>
                    <a:ext uri="{FF2B5EF4-FFF2-40B4-BE49-F238E27FC236}">
                      <a16:creationId xmlns:a16="http://schemas.microsoft.com/office/drawing/2014/main" id="{F3998B0A-2E20-900F-51A2-63C2A4AA9C88}"/>
                    </a:ext>
                  </a:extLst>
                </p:cNvPr>
                <p:cNvPicPr/>
                <p:nvPr/>
              </p:nvPicPr>
              <p:blipFill>
                <a:blip r:embed="rId34"/>
                <a:stretch>
                  <a:fillRect/>
                </a:stretch>
              </p:blipFill>
              <p:spPr>
                <a:xfrm>
                  <a:off x="8065569" y="1954076"/>
                  <a:ext cx="3854880" cy="3264480"/>
                </a:xfrm>
                <a:prstGeom prst="rect">
                  <a:avLst/>
                </a:prstGeom>
              </p:spPr>
            </p:pic>
          </mc:Fallback>
        </mc:AlternateContent>
      </p:grpSp>
      <p:grpSp>
        <p:nvGrpSpPr>
          <p:cNvPr id="49" name="Group 48">
            <a:extLst>
              <a:ext uri="{FF2B5EF4-FFF2-40B4-BE49-F238E27FC236}">
                <a16:creationId xmlns:a16="http://schemas.microsoft.com/office/drawing/2014/main" id="{5F22D6F9-3139-D661-941F-A66FA2780E61}"/>
              </a:ext>
            </a:extLst>
          </p:cNvPr>
          <p:cNvGrpSpPr/>
          <p:nvPr/>
        </p:nvGrpSpPr>
        <p:grpSpPr>
          <a:xfrm>
            <a:off x="9309009" y="5627876"/>
            <a:ext cx="434160" cy="281880"/>
            <a:chOff x="9309009" y="5627876"/>
            <a:chExt cx="434160" cy="281880"/>
          </a:xfrm>
        </p:grpSpPr>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46" name="Ink 45">
                  <a:extLst>
                    <a:ext uri="{FF2B5EF4-FFF2-40B4-BE49-F238E27FC236}">
                      <a16:creationId xmlns:a16="http://schemas.microsoft.com/office/drawing/2014/main" id="{FED0FF81-CEB9-30E8-DA5E-ACDF70E438A4}"/>
                    </a:ext>
                  </a:extLst>
                </p14:cNvPr>
                <p14:cNvContentPartPr/>
                <p14:nvPr/>
              </p14:nvContentPartPr>
              <p14:xfrm>
                <a:off x="9309009" y="5660996"/>
                <a:ext cx="182160" cy="248760"/>
              </p14:xfrm>
            </p:contentPart>
          </mc:Choice>
          <mc:Fallback xmlns="">
            <p:pic>
              <p:nvPicPr>
                <p:cNvPr id="46" name="Ink 45">
                  <a:extLst>
                    <a:ext uri="{FF2B5EF4-FFF2-40B4-BE49-F238E27FC236}">
                      <a16:creationId xmlns:a16="http://schemas.microsoft.com/office/drawing/2014/main" id="{FED0FF81-CEB9-30E8-DA5E-ACDF70E438A4}"/>
                    </a:ext>
                  </a:extLst>
                </p:cNvPr>
                <p:cNvPicPr/>
                <p:nvPr/>
              </p:nvPicPr>
              <p:blipFill>
                <a:blip r:embed="rId36"/>
                <a:stretch>
                  <a:fillRect/>
                </a:stretch>
              </p:blipFill>
              <p:spPr>
                <a:xfrm>
                  <a:off x="9273009" y="5625356"/>
                  <a:ext cx="25380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47" name="Ink 46">
                  <a:extLst>
                    <a:ext uri="{FF2B5EF4-FFF2-40B4-BE49-F238E27FC236}">
                      <a16:creationId xmlns:a16="http://schemas.microsoft.com/office/drawing/2014/main" id="{11417244-EAE0-97F9-7C75-C991225E9C29}"/>
                    </a:ext>
                  </a:extLst>
                </p14:cNvPr>
                <p14:cNvContentPartPr/>
                <p14:nvPr/>
              </p14:nvContentPartPr>
              <p14:xfrm>
                <a:off x="9571089" y="5627876"/>
                <a:ext cx="113040" cy="229320"/>
              </p14:xfrm>
            </p:contentPart>
          </mc:Choice>
          <mc:Fallback xmlns="">
            <p:pic>
              <p:nvPicPr>
                <p:cNvPr id="47" name="Ink 46">
                  <a:extLst>
                    <a:ext uri="{FF2B5EF4-FFF2-40B4-BE49-F238E27FC236}">
                      <a16:creationId xmlns:a16="http://schemas.microsoft.com/office/drawing/2014/main" id="{11417244-EAE0-97F9-7C75-C991225E9C29}"/>
                    </a:ext>
                  </a:extLst>
                </p:cNvPr>
                <p:cNvPicPr/>
                <p:nvPr/>
              </p:nvPicPr>
              <p:blipFill>
                <a:blip r:embed="rId38"/>
                <a:stretch>
                  <a:fillRect/>
                </a:stretch>
              </p:blipFill>
              <p:spPr>
                <a:xfrm>
                  <a:off x="9535089" y="5591876"/>
                  <a:ext cx="184680" cy="30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48" name="Ink 47">
                  <a:extLst>
                    <a:ext uri="{FF2B5EF4-FFF2-40B4-BE49-F238E27FC236}">
                      <a16:creationId xmlns:a16="http://schemas.microsoft.com/office/drawing/2014/main" id="{617425E3-D3A1-6196-F19E-523F0D285F4A}"/>
                    </a:ext>
                  </a:extLst>
                </p14:cNvPr>
                <p14:cNvContentPartPr/>
                <p14:nvPr/>
              </p14:nvContentPartPr>
              <p14:xfrm>
                <a:off x="9551289" y="5641916"/>
                <a:ext cx="191880" cy="192600"/>
              </p14:xfrm>
            </p:contentPart>
          </mc:Choice>
          <mc:Fallback xmlns="">
            <p:pic>
              <p:nvPicPr>
                <p:cNvPr id="48" name="Ink 47">
                  <a:extLst>
                    <a:ext uri="{FF2B5EF4-FFF2-40B4-BE49-F238E27FC236}">
                      <a16:creationId xmlns:a16="http://schemas.microsoft.com/office/drawing/2014/main" id="{617425E3-D3A1-6196-F19E-523F0D285F4A}"/>
                    </a:ext>
                  </a:extLst>
                </p:cNvPr>
                <p:cNvPicPr/>
                <p:nvPr/>
              </p:nvPicPr>
              <p:blipFill>
                <a:blip r:embed="rId40"/>
                <a:stretch>
                  <a:fillRect/>
                </a:stretch>
              </p:blipFill>
              <p:spPr>
                <a:xfrm>
                  <a:off x="9515649" y="5605916"/>
                  <a:ext cx="263520" cy="264240"/>
                </a:xfrm>
                <a:prstGeom prst="rect">
                  <a:avLst/>
                </a:prstGeom>
              </p:spPr>
            </p:pic>
          </mc:Fallback>
        </mc:AlternateContent>
      </p:grpSp>
      <p:grpSp>
        <p:nvGrpSpPr>
          <p:cNvPr id="59" name="Group 58">
            <a:extLst>
              <a:ext uri="{FF2B5EF4-FFF2-40B4-BE49-F238E27FC236}">
                <a16:creationId xmlns:a16="http://schemas.microsoft.com/office/drawing/2014/main" id="{36A2B744-9672-F1EE-A2D6-D1A7002F2B5D}"/>
              </a:ext>
            </a:extLst>
          </p:cNvPr>
          <p:cNvGrpSpPr/>
          <p:nvPr/>
        </p:nvGrpSpPr>
        <p:grpSpPr>
          <a:xfrm>
            <a:off x="10021809" y="5413316"/>
            <a:ext cx="1502640" cy="490320"/>
            <a:chOff x="10021809" y="5413316"/>
            <a:chExt cx="1502640" cy="49032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50" name="Ink 49">
                  <a:extLst>
                    <a:ext uri="{FF2B5EF4-FFF2-40B4-BE49-F238E27FC236}">
                      <a16:creationId xmlns:a16="http://schemas.microsoft.com/office/drawing/2014/main" id="{17CFCEBC-FD48-A7CE-B1A2-B031D0A720B2}"/>
                    </a:ext>
                  </a:extLst>
                </p14:cNvPr>
                <p14:cNvContentPartPr/>
                <p14:nvPr/>
              </p14:nvContentPartPr>
              <p14:xfrm>
                <a:off x="10076889" y="5462636"/>
                <a:ext cx="236160" cy="406800"/>
              </p14:xfrm>
            </p:contentPart>
          </mc:Choice>
          <mc:Fallback xmlns="">
            <p:pic>
              <p:nvPicPr>
                <p:cNvPr id="50" name="Ink 49">
                  <a:extLst>
                    <a:ext uri="{FF2B5EF4-FFF2-40B4-BE49-F238E27FC236}">
                      <a16:creationId xmlns:a16="http://schemas.microsoft.com/office/drawing/2014/main" id="{17CFCEBC-FD48-A7CE-B1A2-B031D0A720B2}"/>
                    </a:ext>
                  </a:extLst>
                </p:cNvPr>
                <p:cNvPicPr/>
                <p:nvPr/>
              </p:nvPicPr>
              <p:blipFill>
                <a:blip r:embed="rId42"/>
                <a:stretch>
                  <a:fillRect/>
                </a:stretch>
              </p:blipFill>
              <p:spPr>
                <a:xfrm>
                  <a:off x="10040889" y="5426996"/>
                  <a:ext cx="307800" cy="47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51" name="Ink 50">
                  <a:extLst>
                    <a:ext uri="{FF2B5EF4-FFF2-40B4-BE49-F238E27FC236}">
                      <a16:creationId xmlns:a16="http://schemas.microsoft.com/office/drawing/2014/main" id="{94CEBCC1-557E-7E49-826B-D1967A075DB8}"/>
                    </a:ext>
                  </a:extLst>
                </p14:cNvPr>
                <p14:cNvContentPartPr/>
                <p14:nvPr/>
              </p14:nvContentPartPr>
              <p14:xfrm>
                <a:off x="10021809" y="5438516"/>
                <a:ext cx="575280" cy="218160"/>
              </p14:xfrm>
            </p:contentPart>
          </mc:Choice>
          <mc:Fallback xmlns="">
            <p:pic>
              <p:nvPicPr>
                <p:cNvPr id="51" name="Ink 50">
                  <a:extLst>
                    <a:ext uri="{FF2B5EF4-FFF2-40B4-BE49-F238E27FC236}">
                      <a16:creationId xmlns:a16="http://schemas.microsoft.com/office/drawing/2014/main" id="{94CEBCC1-557E-7E49-826B-D1967A075DB8}"/>
                    </a:ext>
                  </a:extLst>
                </p:cNvPr>
                <p:cNvPicPr/>
                <p:nvPr/>
              </p:nvPicPr>
              <p:blipFill>
                <a:blip r:embed="rId44"/>
                <a:stretch>
                  <a:fillRect/>
                </a:stretch>
              </p:blipFill>
              <p:spPr>
                <a:xfrm>
                  <a:off x="9986169" y="5402876"/>
                  <a:ext cx="64692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52" name="Ink 51">
                  <a:extLst>
                    <a:ext uri="{FF2B5EF4-FFF2-40B4-BE49-F238E27FC236}">
                      <a16:creationId xmlns:a16="http://schemas.microsoft.com/office/drawing/2014/main" id="{E154692A-33A5-B8D2-D66A-87945672BA72}"/>
                    </a:ext>
                  </a:extLst>
                </p14:cNvPr>
                <p14:cNvContentPartPr/>
                <p14:nvPr/>
              </p14:nvContentPartPr>
              <p14:xfrm>
                <a:off x="10321689" y="5687996"/>
                <a:ext cx="123120" cy="63720"/>
              </p14:xfrm>
            </p:contentPart>
          </mc:Choice>
          <mc:Fallback xmlns="">
            <p:pic>
              <p:nvPicPr>
                <p:cNvPr id="52" name="Ink 51">
                  <a:extLst>
                    <a:ext uri="{FF2B5EF4-FFF2-40B4-BE49-F238E27FC236}">
                      <a16:creationId xmlns:a16="http://schemas.microsoft.com/office/drawing/2014/main" id="{E154692A-33A5-B8D2-D66A-87945672BA72}"/>
                    </a:ext>
                  </a:extLst>
                </p:cNvPr>
                <p:cNvPicPr/>
                <p:nvPr/>
              </p:nvPicPr>
              <p:blipFill>
                <a:blip r:embed="rId46"/>
                <a:stretch>
                  <a:fillRect/>
                </a:stretch>
              </p:blipFill>
              <p:spPr>
                <a:xfrm>
                  <a:off x="10286049" y="5651996"/>
                  <a:ext cx="194760" cy="13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53" name="Ink 52">
                  <a:extLst>
                    <a:ext uri="{FF2B5EF4-FFF2-40B4-BE49-F238E27FC236}">
                      <a16:creationId xmlns:a16="http://schemas.microsoft.com/office/drawing/2014/main" id="{BEF5C400-D3B7-02FF-93EC-4DA2A10E147A}"/>
                    </a:ext>
                  </a:extLst>
                </p14:cNvPr>
                <p14:cNvContentPartPr/>
                <p14:nvPr/>
              </p14:nvContentPartPr>
              <p14:xfrm>
                <a:off x="10617609" y="5716436"/>
                <a:ext cx="24120" cy="148680"/>
              </p14:xfrm>
            </p:contentPart>
          </mc:Choice>
          <mc:Fallback xmlns="">
            <p:pic>
              <p:nvPicPr>
                <p:cNvPr id="53" name="Ink 52">
                  <a:extLst>
                    <a:ext uri="{FF2B5EF4-FFF2-40B4-BE49-F238E27FC236}">
                      <a16:creationId xmlns:a16="http://schemas.microsoft.com/office/drawing/2014/main" id="{BEF5C400-D3B7-02FF-93EC-4DA2A10E147A}"/>
                    </a:ext>
                  </a:extLst>
                </p:cNvPr>
                <p:cNvPicPr/>
                <p:nvPr/>
              </p:nvPicPr>
              <p:blipFill>
                <a:blip r:embed="rId48"/>
                <a:stretch>
                  <a:fillRect/>
                </a:stretch>
              </p:blipFill>
              <p:spPr>
                <a:xfrm>
                  <a:off x="10581969" y="5680796"/>
                  <a:ext cx="9576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54" name="Ink 53">
                  <a:extLst>
                    <a:ext uri="{FF2B5EF4-FFF2-40B4-BE49-F238E27FC236}">
                      <a16:creationId xmlns:a16="http://schemas.microsoft.com/office/drawing/2014/main" id="{D4597151-6DA7-BAF0-C0D5-C8852B26512C}"/>
                    </a:ext>
                  </a:extLst>
                </p14:cNvPr>
                <p14:cNvContentPartPr/>
                <p14:nvPr/>
              </p14:nvContentPartPr>
              <p14:xfrm>
                <a:off x="10570809" y="5557676"/>
                <a:ext cx="48600" cy="74880"/>
              </p14:xfrm>
            </p:contentPart>
          </mc:Choice>
          <mc:Fallback xmlns="">
            <p:pic>
              <p:nvPicPr>
                <p:cNvPr id="54" name="Ink 53">
                  <a:extLst>
                    <a:ext uri="{FF2B5EF4-FFF2-40B4-BE49-F238E27FC236}">
                      <a16:creationId xmlns:a16="http://schemas.microsoft.com/office/drawing/2014/main" id="{D4597151-6DA7-BAF0-C0D5-C8852B26512C}"/>
                    </a:ext>
                  </a:extLst>
                </p:cNvPr>
                <p:cNvPicPr/>
                <p:nvPr/>
              </p:nvPicPr>
              <p:blipFill>
                <a:blip r:embed="rId50"/>
                <a:stretch>
                  <a:fillRect/>
                </a:stretch>
              </p:blipFill>
              <p:spPr>
                <a:xfrm>
                  <a:off x="10535169" y="5522036"/>
                  <a:ext cx="120240" cy="1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56" name="Ink 55">
                  <a:extLst>
                    <a:ext uri="{FF2B5EF4-FFF2-40B4-BE49-F238E27FC236}">
                      <a16:creationId xmlns:a16="http://schemas.microsoft.com/office/drawing/2014/main" id="{DEE4DAA7-9B92-18FD-7AEE-90012C7A11F3}"/>
                    </a:ext>
                  </a:extLst>
                </p14:cNvPr>
                <p14:cNvContentPartPr/>
                <p14:nvPr/>
              </p14:nvContentPartPr>
              <p14:xfrm>
                <a:off x="10750089" y="5413316"/>
                <a:ext cx="199440" cy="490320"/>
              </p14:xfrm>
            </p:contentPart>
          </mc:Choice>
          <mc:Fallback xmlns="">
            <p:pic>
              <p:nvPicPr>
                <p:cNvPr id="56" name="Ink 55">
                  <a:extLst>
                    <a:ext uri="{FF2B5EF4-FFF2-40B4-BE49-F238E27FC236}">
                      <a16:creationId xmlns:a16="http://schemas.microsoft.com/office/drawing/2014/main" id="{DEE4DAA7-9B92-18FD-7AEE-90012C7A11F3}"/>
                    </a:ext>
                  </a:extLst>
                </p:cNvPr>
                <p:cNvPicPr/>
                <p:nvPr/>
              </p:nvPicPr>
              <p:blipFill>
                <a:blip r:embed="rId52"/>
                <a:stretch>
                  <a:fillRect/>
                </a:stretch>
              </p:blipFill>
              <p:spPr>
                <a:xfrm>
                  <a:off x="10714449" y="5377676"/>
                  <a:ext cx="271080" cy="56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57" name="Ink 56">
                  <a:extLst>
                    <a:ext uri="{FF2B5EF4-FFF2-40B4-BE49-F238E27FC236}">
                      <a16:creationId xmlns:a16="http://schemas.microsoft.com/office/drawing/2014/main" id="{AD0B8301-090C-C6E4-6D2B-BCC05692F03F}"/>
                    </a:ext>
                  </a:extLst>
                </p14:cNvPr>
                <p14:cNvContentPartPr/>
                <p14:nvPr/>
              </p14:nvContentPartPr>
              <p14:xfrm>
                <a:off x="11002809" y="5636156"/>
                <a:ext cx="225000" cy="239760"/>
              </p14:xfrm>
            </p:contentPart>
          </mc:Choice>
          <mc:Fallback xmlns="">
            <p:pic>
              <p:nvPicPr>
                <p:cNvPr id="57" name="Ink 56">
                  <a:extLst>
                    <a:ext uri="{FF2B5EF4-FFF2-40B4-BE49-F238E27FC236}">
                      <a16:creationId xmlns:a16="http://schemas.microsoft.com/office/drawing/2014/main" id="{AD0B8301-090C-C6E4-6D2B-BCC05692F03F}"/>
                    </a:ext>
                  </a:extLst>
                </p:cNvPr>
                <p:cNvPicPr/>
                <p:nvPr/>
              </p:nvPicPr>
              <p:blipFill>
                <a:blip r:embed="rId54"/>
                <a:stretch>
                  <a:fillRect/>
                </a:stretch>
              </p:blipFill>
              <p:spPr>
                <a:xfrm>
                  <a:off x="10966809" y="5600156"/>
                  <a:ext cx="296640" cy="31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58" name="Ink 57">
                  <a:extLst>
                    <a:ext uri="{FF2B5EF4-FFF2-40B4-BE49-F238E27FC236}">
                      <a16:creationId xmlns:a16="http://schemas.microsoft.com/office/drawing/2014/main" id="{83AB8CBE-A77E-57C9-9A19-F5B463ECFF97}"/>
                    </a:ext>
                  </a:extLst>
                </p14:cNvPr>
                <p14:cNvContentPartPr/>
                <p14:nvPr/>
              </p14:nvContentPartPr>
              <p14:xfrm>
                <a:off x="11256609" y="5566676"/>
                <a:ext cx="267840" cy="302040"/>
              </p14:xfrm>
            </p:contentPart>
          </mc:Choice>
          <mc:Fallback xmlns="">
            <p:pic>
              <p:nvPicPr>
                <p:cNvPr id="58" name="Ink 57">
                  <a:extLst>
                    <a:ext uri="{FF2B5EF4-FFF2-40B4-BE49-F238E27FC236}">
                      <a16:creationId xmlns:a16="http://schemas.microsoft.com/office/drawing/2014/main" id="{83AB8CBE-A77E-57C9-9A19-F5B463ECFF97}"/>
                    </a:ext>
                  </a:extLst>
                </p:cNvPr>
                <p:cNvPicPr/>
                <p:nvPr/>
              </p:nvPicPr>
              <p:blipFill>
                <a:blip r:embed="rId56"/>
                <a:stretch>
                  <a:fillRect/>
                </a:stretch>
              </p:blipFill>
              <p:spPr>
                <a:xfrm>
                  <a:off x="11220609" y="5530676"/>
                  <a:ext cx="339480" cy="373680"/>
                </a:xfrm>
                <a:prstGeom prst="rect">
                  <a:avLst/>
                </a:prstGeom>
              </p:spPr>
            </p:pic>
          </mc:Fallback>
        </mc:AlternateContent>
      </p:grpSp>
      <p:sp>
        <p:nvSpPr>
          <p:cNvPr id="61" name="TextBox 60">
            <a:extLst>
              <a:ext uri="{FF2B5EF4-FFF2-40B4-BE49-F238E27FC236}">
                <a16:creationId xmlns:a16="http://schemas.microsoft.com/office/drawing/2014/main" id="{74CBDB94-5A5D-14CE-62FA-4747E8BF4778}"/>
              </a:ext>
            </a:extLst>
          </p:cNvPr>
          <p:cNvSpPr txBox="1"/>
          <p:nvPr/>
        </p:nvSpPr>
        <p:spPr>
          <a:xfrm>
            <a:off x="861826" y="4446973"/>
            <a:ext cx="2235947" cy="1015663"/>
          </a:xfrm>
          <a:prstGeom prst="rect">
            <a:avLst/>
          </a:prstGeom>
          <a:noFill/>
        </p:spPr>
        <p:txBody>
          <a:bodyPr wrap="square" rtlCol="0">
            <a:spAutoFit/>
          </a:bodyPr>
          <a:lstStyle/>
          <a:p>
            <a:r>
              <a:rPr lang="en-US" sz="2000"/>
              <a:t>Is continued when the task is ready to continue</a:t>
            </a:r>
            <a:endParaRPr lang="en-US" sz="2000" dirty="0"/>
          </a:p>
        </p:txBody>
      </p:sp>
      <p:sp>
        <p:nvSpPr>
          <p:cNvPr id="2" name="TextBox 1">
            <a:extLst>
              <a:ext uri="{FF2B5EF4-FFF2-40B4-BE49-F238E27FC236}">
                <a16:creationId xmlns:a16="http://schemas.microsoft.com/office/drawing/2014/main" id="{CB809F0A-66B8-2BF7-9CB7-CFE060CC0AF3}"/>
              </a:ext>
            </a:extLst>
          </p:cNvPr>
          <p:cNvSpPr txBox="1"/>
          <p:nvPr/>
        </p:nvSpPr>
        <p:spPr>
          <a:xfrm>
            <a:off x="861826" y="5566676"/>
            <a:ext cx="2235947" cy="707886"/>
          </a:xfrm>
          <a:prstGeom prst="rect">
            <a:avLst/>
          </a:prstGeom>
          <a:noFill/>
        </p:spPr>
        <p:txBody>
          <a:bodyPr wrap="square" rtlCol="0">
            <a:spAutoFit/>
          </a:bodyPr>
          <a:lstStyle/>
          <a:p>
            <a:r>
              <a:rPr lang="en-US" sz="2000" dirty="0"/>
              <a:t>Implemented on VM level</a:t>
            </a:r>
          </a:p>
        </p:txBody>
      </p:sp>
      <p:sp>
        <p:nvSpPr>
          <p:cNvPr id="3" name="TextBox 2">
            <a:extLst>
              <a:ext uri="{FF2B5EF4-FFF2-40B4-BE49-F238E27FC236}">
                <a16:creationId xmlns:a16="http://schemas.microsoft.com/office/drawing/2014/main" id="{8BF7E6F6-8E75-D2B9-5EF3-B0F287DC38A3}"/>
              </a:ext>
            </a:extLst>
          </p:cNvPr>
          <p:cNvSpPr txBox="1"/>
          <p:nvPr/>
        </p:nvSpPr>
        <p:spPr>
          <a:xfrm>
            <a:off x="5049374" y="5566676"/>
            <a:ext cx="2235947" cy="707886"/>
          </a:xfrm>
          <a:prstGeom prst="rect">
            <a:avLst/>
          </a:prstGeom>
          <a:noFill/>
        </p:spPr>
        <p:txBody>
          <a:bodyPr wrap="square" rtlCol="0">
            <a:spAutoFit/>
          </a:bodyPr>
          <a:lstStyle/>
          <a:p>
            <a:r>
              <a:rPr lang="en-US" sz="2000" dirty="0"/>
              <a:t>Implemented in Java</a:t>
            </a:r>
          </a:p>
        </p:txBody>
      </p:sp>
    </p:spTree>
    <p:extLst>
      <p:ext uri="{BB962C8B-B14F-4D97-AF65-F5344CB8AC3E}">
        <p14:creationId xmlns:p14="http://schemas.microsoft.com/office/powerpoint/2010/main" val="201504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4" grpId="0"/>
      <p:bldP spid="15" grpId="0"/>
      <p:bldP spid="16" grpId="0"/>
      <p:bldP spid="17" grpId="0"/>
      <p:bldP spid="61" grpId="0"/>
      <p:bldP spid="2"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13" name="TextBox 12">
            <a:extLst>
              <a:ext uri="{FF2B5EF4-FFF2-40B4-BE49-F238E27FC236}">
                <a16:creationId xmlns:a16="http://schemas.microsoft.com/office/drawing/2014/main" id="{CEBA3048-1AAE-79A0-8397-038FC7D1137F}"/>
              </a:ext>
            </a:extLst>
          </p:cNvPr>
          <p:cNvSpPr txBox="1"/>
          <p:nvPr/>
        </p:nvSpPr>
        <p:spPr>
          <a:xfrm>
            <a:off x="1310861" y="646689"/>
            <a:ext cx="2005164" cy="738664"/>
          </a:xfrm>
          <a:prstGeom prst="rect">
            <a:avLst/>
          </a:prstGeom>
          <a:noFill/>
        </p:spPr>
        <p:txBody>
          <a:bodyPr wrap="none" rtlCol="0">
            <a:spAutoFit/>
          </a:bodyPr>
          <a:lstStyle/>
          <a:p>
            <a:r>
              <a:rPr lang="en-US" sz="2400" b="1" dirty="0"/>
              <a:t>Green threads</a:t>
            </a:r>
          </a:p>
          <a:p>
            <a:pPr algn="ctr"/>
            <a:r>
              <a:rPr lang="en-US" dirty="0"/>
              <a:t>(N:1 threading)</a:t>
            </a:r>
            <a:endParaRPr lang="en-US" sz="2400" dirty="0"/>
          </a:p>
        </p:txBody>
      </p:sp>
      <p:sp>
        <p:nvSpPr>
          <p:cNvPr id="14" name="TextBox 13">
            <a:extLst>
              <a:ext uri="{FF2B5EF4-FFF2-40B4-BE49-F238E27FC236}">
                <a16:creationId xmlns:a16="http://schemas.microsoft.com/office/drawing/2014/main" id="{891CA070-DCFD-BAB9-8D93-85A8F3C286C5}"/>
              </a:ext>
            </a:extLst>
          </p:cNvPr>
          <p:cNvSpPr txBox="1"/>
          <p:nvPr/>
        </p:nvSpPr>
        <p:spPr>
          <a:xfrm>
            <a:off x="4718591" y="646689"/>
            <a:ext cx="2340897" cy="461665"/>
          </a:xfrm>
          <a:prstGeom prst="rect">
            <a:avLst/>
          </a:prstGeom>
          <a:noFill/>
        </p:spPr>
        <p:txBody>
          <a:bodyPr wrap="none" rtlCol="0">
            <a:spAutoFit/>
          </a:bodyPr>
          <a:lstStyle/>
          <a:p>
            <a:r>
              <a:rPr lang="en-US" sz="2400" b="1" dirty="0"/>
              <a:t>Platform threads</a:t>
            </a:r>
          </a:p>
        </p:txBody>
      </p:sp>
      <p:sp>
        <p:nvSpPr>
          <p:cNvPr id="15" name="TextBox 14">
            <a:extLst>
              <a:ext uri="{FF2B5EF4-FFF2-40B4-BE49-F238E27FC236}">
                <a16:creationId xmlns:a16="http://schemas.microsoft.com/office/drawing/2014/main" id="{3E8A400C-B90D-7193-747B-285ABE0EF8AA}"/>
              </a:ext>
            </a:extLst>
          </p:cNvPr>
          <p:cNvSpPr txBox="1"/>
          <p:nvPr/>
        </p:nvSpPr>
        <p:spPr>
          <a:xfrm>
            <a:off x="8660773" y="646689"/>
            <a:ext cx="2095189" cy="461665"/>
          </a:xfrm>
          <a:prstGeom prst="rect">
            <a:avLst/>
          </a:prstGeom>
          <a:noFill/>
        </p:spPr>
        <p:txBody>
          <a:bodyPr wrap="none" rtlCol="0">
            <a:spAutoFit/>
          </a:bodyPr>
          <a:lstStyle/>
          <a:p>
            <a:pPr algn="ctr"/>
            <a:r>
              <a:rPr lang="en-US" sz="2400" b="1" dirty="0"/>
              <a:t>Virtual threads</a:t>
            </a:r>
          </a:p>
        </p:txBody>
      </p:sp>
      <p:pic>
        <p:nvPicPr>
          <p:cNvPr id="17" name="Picture 16">
            <a:extLst>
              <a:ext uri="{FF2B5EF4-FFF2-40B4-BE49-F238E27FC236}">
                <a16:creationId xmlns:a16="http://schemas.microsoft.com/office/drawing/2014/main" id="{79399CA2-2D95-E483-12C1-76ED10BDF394}"/>
              </a:ext>
            </a:extLst>
          </p:cNvPr>
          <p:cNvPicPr>
            <a:picLocks noChangeAspect="1"/>
          </p:cNvPicPr>
          <p:nvPr/>
        </p:nvPicPr>
        <p:blipFill>
          <a:blip r:embed="rId3"/>
          <a:stretch>
            <a:fillRect/>
          </a:stretch>
        </p:blipFill>
        <p:spPr>
          <a:xfrm>
            <a:off x="742200" y="4051817"/>
            <a:ext cx="3142486" cy="1938017"/>
          </a:xfrm>
          <a:prstGeom prst="rect">
            <a:avLst/>
          </a:prstGeom>
        </p:spPr>
      </p:pic>
      <p:pic>
        <p:nvPicPr>
          <p:cNvPr id="19" name="Picture 18">
            <a:extLst>
              <a:ext uri="{FF2B5EF4-FFF2-40B4-BE49-F238E27FC236}">
                <a16:creationId xmlns:a16="http://schemas.microsoft.com/office/drawing/2014/main" id="{3CF1D1D7-B2BC-FE2A-1112-146F96DF017F}"/>
              </a:ext>
            </a:extLst>
          </p:cNvPr>
          <p:cNvPicPr>
            <a:picLocks noChangeAspect="1"/>
          </p:cNvPicPr>
          <p:nvPr/>
        </p:nvPicPr>
        <p:blipFill>
          <a:blip r:embed="rId4"/>
          <a:stretch>
            <a:fillRect/>
          </a:stretch>
        </p:blipFill>
        <p:spPr>
          <a:xfrm>
            <a:off x="4469213" y="4403856"/>
            <a:ext cx="3302823" cy="1952498"/>
          </a:xfrm>
          <a:prstGeom prst="rect">
            <a:avLst/>
          </a:prstGeom>
        </p:spPr>
      </p:pic>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13A6C9CF-036B-F0F7-3E78-CE3E72F99DF3}"/>
                  </a:ext>
                </a:extLst>
              </p14:cNvPr>
              <p14:cNvContentPartPr/>
              <p14:nvPr/>
            </p14:nvContentPartPr>
            <p14:xfrm rot="747938">
              <a:off x="971655" y="1642672"/>
              <a:ext cx="3005165" cy="4070807"/>
            </p14:xfrm>
          </p:contentPart>
        </mc:Choice>
        <mc:Fallback xmlns="">
          <p:pic>
            <p:nvPicPr>
              <p:cNvPr id="35" name="Ink 34">
                <a:extLst>
                  <a:ext uri="{FF2B5EF4-FFF2-40B4-BE49-F238E27FC236}">
                    <a16:creationId xmlns:a16="http://schemas.microsoft.com/office/drawing/2014/main" id="{13A6C9CF-036B-F0F7-3E78-CE3E72F99DF3}"/>
                  </a:ext>
                </a:extLst>
              </p:cNvPr>
              <p:cNvPicPr/>
              <p:nvPr/>
            </p:nvPicPr>
            <p:blipFill>
              <a:blip r:embed="rId6"/>
              <a:stretch>
                <a:fillRect/>
              </a:stretch>
            </p:blipFill>
            <p:spPr>
              <a:xfrm rot="747938">
                <a:off x="935652" y="1606673"/>
                <a:ext cx="3076811" cy="414244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17114AD1-3A3A-B50E-10A8-5854E7AC3345}"/>
                  </a:ext>
                </a:extLst>
              </p14:cNvPr>
              <p14:cNvContentPartPr/>
              <p14:nvPr/>
            </p14:nvContentPartPr>
            <p14:xfrm rot="21049941">
              <a:off x="809480" y="1318030"/>
              <a:ext cx="3142486" cy="4523949"/>
            </p14:xfrm>
          </p:contentPart>
        </mc:Choice>
        <mc:Fallback xmlns="">
          <p:pic>
            <p:nvPicPr>
              <p:cNvPr id="36" name="Ink 35">
                <a:extLst>
                  <a:ext uri="{FF2B5EF4-FFF2-40B4-BE49-F238E27FC236}">
                    <a16:creationId xmlns:a16="http://schemas.microsoft.com/office/drawing/2014/main" id="{17114AD1-3A3A-B50E-10A8-5854E7AC3345}"/>
                  </a:ext>
                </a:extLst>
              </p:cNvPr>
              <p:cNvPicPr/>
              <p:nvPr/>
            </p:nvPicPr>
            <p:blipFill>
              <a:blip r:embed="rId8"/>
              <a:stretch>
                <a:fillRect/>
              </a:stretch>
            </p:blipFill>
            <p:spPr>
              <a:xfrm rot="21049941">
                <a:off x="773479" y="1282028"/>
                <a:ext cx="3214127" cy="4595592"/>
              </a:xfrm>
              <a:prstGeom prst="rect">
                <a:avLst/>
              </a:prstGeom>
            </p:spPr>
          </p:pic>
        </mc:Fallback>
      </mc:AlternateContent>
      <p:pic>
        <p:nvPicPr>
          <p:cNvPr id="40" name="Picture 39">
            <a:extLst>
              <a:ext uri="{FF2B5EF4-FFF2-40B4-BE49-F238E27FC236}">
                <a16:creationId xmlns:a16="http://schemas.microsoft.com/office/drawing/2014/main" id="{2126D246-FEAE-DFFC-47D1-3642390DC76B}"/>
              </a:ext>
            </a:extLst>
          </p:cNvPr>
          <p:cNvPicPr>
            <a:picLocks noChangeAspect="1"/>
          </p:cNvPicPr>
          <p:nvPr/>
        </p:nvPicPr>
        <p:blipFill>
          <a:blip r:embed="rId9"/>
          <a:stretch>
            <a:fillRect/>
          </a:stretch>
        </p:blipFill>
        <p:spPr>
          <a:xfrm>
            <a:off x="8153400" y="3429000"/>
            <a:ext cx="3429000" cy="3000375"/>
          </a:xfrm>
          <a:prstGeom prst="rect">
            <a:avLst/>
          </a:prstGeom>
        </p:spPr>
      </p:pic>
      <p:sp>
        <p:nvSpPr>
          <p:cNvPr id="42" name="TextBox 41">
            <a:extLst>
              <a:ext uri="{FF2B5EF4-FFF2-40B4-BE49-F238E27FC236}">
                <a16:creationId xmlns:a16="http://schemas.microsoft.com/office/drawing/2014/main" id="{D76DFBFB-9B54-B615-A2D1-210AD3F6E5D2}"/>
              </a:ext>
            </a:extLst>
          </p:cNvPr>
          <p:cNvSpPr txBox="1"/>
          <p:nvPr/>
        </p:nvSpPr>
        <p:spPr>
          <a:xfrm>
            <a:off x="8062644" y="1815314"/>
            <a:ext cx="4010632" cy="1200329"/>
          </a:xfrm>
          <a:prstGeom prst="rect">
            <a:avLst/>
          </a:prstGeom>
          <a:noFill/>
        </p:spPr>
        <p:txBody>
          <a:bodyPr wrap="square">
            <a:spAutoFit/>
          </a:bodyPr>
          <a:lstStyle/>
          <a:p>
            <a:pPr marL="285750" indent="-285750">
              <a:buFont typeface="Arial" panose="020B0604020202020204" pitchFamily="34" charset="0"/>
              <a:buChar char="•"/>
            </a:pPr>
            <a:r>
              <a:rPr lang="en-US" dirty="0"/>
              <a:t>200-300 bytes of metadata</a:t>
            </a:r>
          </a:p>
          <a:p>
            <a:pPr marL="285750" indent="-285750">
              <a:buFont typeface="Arial" panose="020B0604020202020204" pitchFamily="34" charset="0"/>
              <a:buChar char="•"/>
            </a:pPr>
            <a:r>
              <a:rPr lang="en-US" dirty="0"/>
              <a:t>Pay-as-you-go stack in the Java heap</a:t>
            </a:r>
          </a:p>
          <a:p>
            <a:pPr marL="285750" indent="-285750">
              <a:buFont typeface="Arial" panose="020B0604020202020204" pitchFamily="34" charset="0"/>
              <a:buChar char="•"/>
            </a:pPr>
            <a:r>
              <a:rPr lang="en-US" dirty="0"/>
              <a:t>Not tied to a particular OS thread</a:t>
            </a:r>
          </a:p>
          <a:p>
            <a:pPr marL="285750" indent="-285750">
              <a:buFont typeface="Arial" panose="020B0604020202020204" pitchFamily="34" charset="0"/>
              <a:buChar char="•"/>
            </a:pPr>
            <a:r>
              <a:rPr lang="en-US" dirty="0"/>
              <a:t>M:N threading</a:t>
            </a:r>
          </a:p>
        </p:txBody>
      </p:sp>
      <p:sp>
        <p:nvSpPr>
          <p:cNvPr id="44" name="TextBox 43">
            <a:extLst>
              <a:ext uri="{FF2B5EF4-FFF2-40B4-BE49-F238E27FC236}">
                <a16:creationId xmlns:a16="http://schemas.microsoft.com/office/drawing/2014/main" id="{C6DEA08F-DC39-13A3-F5EF-DFC05B370A77}"/>
              </a:ext>
            </a:extLst>
          </p:cNvPr>
          <p:cNvSpPr txBox="1"/>
          <p:nvPr/>
        </p:nvSpPr>
        <p:spPr>
          <a:xfrm>
            <a:off x="4292282" y="1815314"/>
            <a:ext cx="3365056" cy="1477328"/>
          </a:xfrm>
          <a:prstGeom prst="rect">
            <a:avLst/>
          </a:prstGeom>
          <a:noFill/>
        </p:spPr>
        <p:txBody>
          <a:bodyPr wrap="square">
            <a:spAutoFit/>
          </a:bodyPr>
          <a:lstStyle/>
          <a:p>
            <a:pPr marL="285750" indent="-285750">
              <a:buFont typeface="Arial" panose="020B0604020202020204" pitchFamily="34" charset="0"/>
              <a:buChar char="•"/>
            </a:pPr>
            <a:r>
              <a:rPr lang="en-US" dirty="0"/>
              <a:t>&gt;2KB metadata</a:t>
            </a:r>
          </a:p>
          <a:p>
            <a:pPr marL="285750" indent="-285750">
              <a:buFont typeface="Arial" panose="020B0604020202020204" pitchFamily="34" charset="0"/>
              <a:buChar char="•"/>
            </a:pPr>
            <a:r>
              <a:rPr lang="en-US" dirty="0"/>
              <a:t>1MB stack</a:t>
            </a:r>
          </a:p>
          <a:p>
            <a:pPr marL="285750" indent="-285750">
              <a:buFont typeface="Arial" panose="020B0604020202020204" pitchFamily="34" charset="0"/>
              <a:buChar char="•"/>
            </a:pPr>
            <a:r>
              <a:rPr lang="en-US" dirty="0"/>
              <a:t>Typically, a thin wrapper around an OS thread</a:t>
            </a:r>
          </a:p>
          <a:p>
            <a:pPr marL="285750" indent="-285750">
              <a:buFont typeface="Arial" panose="020B0604020202020204" pitchFamily="34" charset="0"/>
              <a:buChar char="•"/>
            </a:pPr>
            <a:r>
              <a:rPr lang="en-US" dirty="0"/>
              <a:t>N:N threading</a:t>
            </a:r>
          </a:p>
        </p:txBody>
      </p:sp>
      <p:sp>
        <p:nvSpPr>
          <p:cNvPr id="45" name="TextBox 44">
            <a:extLst>
              <a:ext uri="{FF2B5EF4-FFF2-40B4-BE49-F238E27FC236}">
                <a16:creationId xmlns:a16="http://schemas.microsoft.com/office/drawing/2014/main" id="{D725DC04-9E97-471C-D7F2-35721E84FCC8}"/>
              </a:ext>
            </a:extLst>
          </p:cNvPr>
          <p:cNvSpPr txBox="1"/>
          <p:nvPr/>
        </p:nvSpPr>
        <p:spPr>
          <a:xfrm>
            <a:off x="8419328" y="1108354"/>
            <a:ext cx="2578078" cy="400110"/>
          </a:xfrm>
          <a:prstGeom prst="rect">
            <a:avLst/>
          </a:prstGeom>
          <a:solidFill>
            <a:srgbClr val="D0E9B1"/>
          </a:solidFill>
        </p:spPr>
        <p:txBody>
          <a:bodyPr wrap="none" rtlCol="0">
            <a:spAutoFit/>
          </a:bodyPr>
          <a:lstStyle/>
          <a:p>
            <a:r>
              <a:rPr lang="en-US" sz="2000" dirty="0" err="1"/>
              <a:t>java.lang.VirtualThread</a:t>
            </a:r>
            <a:endParaRPr lang="en-US" sz="2000" dirty="0"/>
          </a:p>
        </p:txBody>
      </p:sp>
      <p:sp>
        <p:nvSpPr>
          <p:cNvPr id="46" name="TextBox 45">
            <a:extLst>
              <a:ext uri="{FF2B5EF4-FFF2-40B4-BE49-F238E27FC236}">
                <a16:creationId xmlns:a16="http://schemas.microsoft.com/office/drawing/2014/main" id="{5F02692C-76D3-77F0-CC43-BB2EFFB9BF5F}"/>
              </a:ext>
            </a:extLst>
          </p:cNvPr>
          <p:cNvSpPr txBox="1"/>
          <p:nvPr/>
        </p:nvSpPr>
        <p:spPr>
          <a:xfrm>
            <a:off x="4949583" y="1108354"/>
            <a:ext cx="1878912" cy="400110"/>
          </a:xfrm>
          <a:prstGeom prst="rect">
            <a:avLst/>
          </a:prstGeom>
          <a:solidFill>
            <a:srgbClr val="D0E9B1"/>
          </a:solidFill>
        </p:spPr>
        <p:txBody>
          <a:bodyPr wrap="none" rtlCol="0">
            <a:spAutoFit/>
          </a:bodyPr>
          <a:lstStyle/>
          <a:p>
            <a:r>
              <a:rPr lang="en-US" sz="2000" dirty="0" err="1"/>
              <a:t>java.lang.Thread</a:t>
            </a:r>
            <a:endParaRPr lang="en-US" sz="2000" dirty="0"/>
          </a:p>
        </p:txBody>
      </p:sp>
      <p:cxnSp>
        <p:nvCxnSpPr>
          <p:cNvPr id="48" name="Straight Arrow Connector 47">
            <a:extLst>
              <a:ext uri="{FF2B5EF4-FFF2-40B4-BE49-F238E27FC236}">
                <a16:creationId xmlns:a16="http://schemas.microsoft.com/office/drawing/2014/main" id="{4E1E5987-1939-4B04-8287-63C5070BA7E3}"/>
              </a:ext>
            </a:extLst>
          </p:cNvPr>
          <p:cNvCxnSpPr>
            <a:stCxn id="45" idx="1"/>
            <a:endCxn id="46" idx="3"/>
          </p:cNvCxnSpPr>
          <p:nvPr/>
        </p:nvCxnSpPr>
        <p:spPr>
          <a:xfrm flipH="1">
            <a:off x="6828495" y="1308409"/>
            <a:ext cx="15908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5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42" grpId="0"/>
      <p:bldP spid="44" grpId="0"/>
      <p:bldP spid="45" grpId="0" animBg="1"/>
      <p:bldP spid="4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a:off x="-1091540" y="6356090"/>
            <a:ext cx="4114800"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88</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4" name="TextBox 3">
            <a:extLst>
              <a:ext uri="{FF2B5EF4-FFF2-40B4-BE49-F238E27FC236}">
                <a16:creationId xmlns:a16="http://schemas.microsoft.com/office/drawing/2014/main" id="{CA044978-BAC5-7817-FF90-A36C444B012E}"/>
              </a:ext>
            </a:extLst>
          </p:cNvPr>
          <p:cNvSpPr txBox="1"/>
          <p:nvPr/>
        </p:nvSpPr>
        <p:spPr>
          <a:xfrm>
            <a:off x="387849" y="894120"/>
            <a:ext cx="6097712" cy="461665"/>
          </a:xfrm>
          <a:prstGeom prst="rect">
            <a:avLst/>
          </a:prstGeom>
          <a:noFill/>
        </p:spPr>
        <p:txBody>
          <a:bodyPr wrap="square">
            <a:spAutoFit/>
          </a:bodyPr>
          <a:lstStyle/>
          <a:p>
            <a:r>
              <a:rPr lang="en-US" sz="2400" dirty="0"/>
              <a:t>Starting a virtual thread to run a piece of code</a:t>
            </a:r>
          </a:p>
        </p:txBody>
      </p:sp>
      <p:pic>
        <p:nvPicPr>
          <p:cNvPr id="8" name="Picture 7">
            <a:extLst>
              <a:ext uri="{FF2B5EF4-FFF2-40B4-BE49-F238E27FC236}">
                <a16:creationId xmlns:a16="http://schemas.microsoft.com/office/drawing/2014/main" id="{4695FFCD-6F3A-4B20-DC5F-16375058199B}"/>
              </a:ext>
            </a:extLst>
          </p:cNvPr>
          <p:cNvPicPr>
            <a:picLocks noChangeAspect="1"/>
          </p:cNvPicPr>
          <p:nvPr/>
        </p:nvPicPr>
        <p:blipFill>
          <a:blip r:embed="rId3"/>
          <a:stretch>
            <a:fillRect/>
          </a:stretch>
        </p:blipFill>
        <p:spPr>
          <a:xfrm>
            <a:off x="2249678" y="4313107"/>
            <a:ext cx="7692644" cy="2225545"/>
          </a:xfrm>
          <a:prstGeom prst="rect">
            <a:avLst/>
          </a:prstGeom>
        </p:spPr>
      </p:pic>
      <p:pic>
        <p:nvPicPr>
          <p:cNvPr id="11" name="Picture 10">
            <a:extLst>
              <a:ext uri="{FF2B5EF4-FFF2-40B4-BE49-F238E27FC236}">
                <a16:creationId xmlns:a16="http://schemas.microsoft.com/office/drawing/2014/main" id="{8B5A1865-BEBB-C703-2984-873EEB2DE066}"/>
              </a:ext>
            </a:extLst>
          </p:cNvPr>
          <p:cNvPicPr>
            <a:picLocks noChangeAspect="1"/>
          </p:cNvPicPr>
          <p:nvPr/>
        </p:nvPicPr>
        <p:blipFill>
          <a:blip r:embed="rId4"/>
          <a:stretch>
            <a:fillRect/>
          </a:stretch>
        </p:blipFill>
        <p:spPr>
          <a:xfrm>
            <a:off x="2289556" y="1610396"/>
            <a:ext cx="7692644" cy="2448099"/>
          </a:xfrm>
          <a:prstGeom prst="rect">
            <a:avLst/>
          </a:prstGeom>
        </p:spPr>
      </p:pic>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9814FD23-47E1-A5B7-D6AF-2928F4287143}"/>
                  </a:ext>
                </a:extLst>
              </p14:cNvPr>
              <p14:cNvContentPartPr/>
              <p14:nvPr/>
            </p14:nvContentPartPr>
            <p14:xfrm>
              <a:off x="2570606" y="1629425"/>
              <a:ext cx="6211080" cy="2439360"/>
            </p14:xfrm>
          </p:contentPart>
        </mc:Choice>
        <mc:Fallback>
          <p:pic>
            <p:nvPicPr>
              <p:cNvPr id="14" name="Ink 13">
                <a:extLst>
                  <a:ext uri="{FF2B5EF4-FFF2-40B4-BE49-F238E27FC236}">
                    <a16:creationId xmlns:a16="http://schemas.microsoft.com/office/drawing/2014/main" id="{9814FD23-47E1-A5B7-D6AF-2928F4287143}"/>
                  </a:ext>
                </a:extLst>
              </p:cNvPr>
              <p:cNvPicPr/>
              <p:nvPr/>
            </p:nvPicPr>
            <p:blipFill>
              <a:blip r:embed="rId6"/>
              <a:stretch>
                <a:fillRect/>
              </a:stretch>
            </p:blipFill>
            <p:spPr>
              <a:xfrm>
                <a:off x="2534966" y="1593425"/>
                <a:ext cx="6282720" cy="2511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7CAA3BB8-7E0F-C803-EE04-C6EC11DEF900}"/>
                  </a:ext>
                </a:extLst>
              </p14:cNvPr>
              <p14:cNvContentPartPr/>
              <p14:nvPr/>
            </p14:nvContentPartPr>
            <p14:xfrm>
              <a:off x="2209800" y="1773493"/>
              <a:ext cx="7191360" cy="2550600"/>
            </p14:xfrm>
          </p:contentPart>
        </mc:Choice>
        <mc:Fallback>
          <p:pic>
            <p:nvPicPr>
              <p:cNvPr id="15" name="Ink 14">
                <a:extLst>
                  <a:ext uri="{FF2B5EF4-FFF2-40B4-BE49-F238E27FC236}">
                    <a16:creationId xmlns:a16="http://schemas.microsoft.com/office/drawing/2014/main" id="{7CAA3BB8-7E0F-C803-EE04-C6EC11DEF900}"/>
                  </a:ext>
                </a:extLst>
              </p:cNvPr>
              <p:cNvPicPr/>
              <p:nvPr/>
            </p:nvPicPr>
            <p:blipFill>
              <a:blip r:embed="rId8"/>
              <a:stretch>
                <a:fillRect/>
              </a:stretch>
            </p:blipFill>
            <p:spPr>
              <a:xfrm>
                <a:off x="2173800" y="1737493"/>
                <a:ext cx="7263000" cy="2622240"/>
              </a:xfrm>
              <a:prstGeom prst="rect">
                <a:avLst/>
              </a:prstGeom>
            </p:spPr>
          </p:pic>
        </mc:Fallback>
      </mc:AlternateContent>
    </p:spTree>
    <p:extLst>
      <p:ext uri="{BB962C8B-B14F-4D97-AF65-F5344CB8AC3E}">
        <p14:creationId xmlns:p14="http://schemas.microsoft.com/office/powerpoint/2010/main" val="2607907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89</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4" name="TextBox 3">
            <a:extLst>
              <a:ext uri="{FF2B5EF4-FFF2-40B4-BE49-F238E27FC236}">
                <a16:creationId xmlns:a16="http://schemas.microsoft.com/office/drawing/2014/main" id="{CA044978-BAC5-7817-FF90-A36C444B012E}"/>
              </a:ext>
            </a:extLst>
          </p:cNvPr>
          <p:cNvSpPr txBox="1"/>
          <p:nvPr/>
        </p:nvSpPr>
        <p:spPr>
          <a:xfrm>
            <a:off x="387849" y="894120"/>
            <a:ext cx="6097712" cy="461665"/>
          </a:xfrm>
          <a:prstGeom prst="rect">
            <a:avLst/>
          </a:prstGeom>
          <a:noFill/>
        </p:spPr>
        <p:txBody>
          <a:bodyPr wrap="square">
            <a:spAutoFit/>
          </a:bodyPr>
          <a:lstStyle/>
          <a:p>
            <a:r>
              <a:rPr lang="en-US" sz="2400" dirty="0"/>
              <a:t>Starting a virtual thread to run a piece of code</a:t>
            </a:r>
          </a:p>
        </p:txBody>
      </p:sp>
      <p:pic>
        <p:nvPicPr>
          <p:cNvPr id="3" name="Picture 2">
            <a:extLst>
              <a:ext uri="{FF2B5EF4-FFF2-40B4-BE49-F238E27FC236}">
                <a16:creationId xmlns:a16="http://schemas.microsoft.com/office/drawing/2014/main" id="{50A030D4-8FDC-CE43-84B3-59B8706537ED}"/>
              </a:ext>
            </a:extLst>
          </p:cNvPr>
          <p:cNvPicPr>
            <a:picLocks noChangeAspect="1"/>
          </p:cNvPicPr>
          <p:nvPr/>
        </p:nvPicPr>
        <p:blipFill>
          <a:blip r:embed="rId3"/>
          <a:stretch>
            <a:fillRect/>
          </a:stretch>
        </p:blipFill>
        <p:spPr>
          <a:xfrm>
            <a:off x="1755635" y="1532547"/>
            <a:ext cx="8005881" cy="2316166"/>
          </a:xfrm>
          <a:prstGeom prst="rect">
            <a:avLst/>
          </a:prstGeom>
        </p:spPr>
      </p:pic>
      <p:pic>
        <p:nvPicPr>
          <p:cNvPr id="7" name="Picture 6">
            <a:extLst>
              <a:ext uri="{FF2B5EF4-FFF2-40B4-BE49-F238E27FC236}">
                <a16:creationId xmlns:a16="http://schemas.microsoft.com/office/drawing/2014/main" id="{A00F31C8-F1F5-C921-1AE9-8308298EC0B7}"/>
              </a:ext>
            </a:extLst>
          </p:cNvPr>
          <p:cNvPicPr>
            <a:picLocks noChangeAspect="1"/>
          </p:cNvPicPr>
          <p:nvPr/>
        </p:nvPicPr>
        <p:blipFill>
          <a:blip r:embed="rId4"/>
          <a:stretch>
            <a:fillRect/>
          </a:stretch>
        </p:blipFill>
        <p:spPr>
          <a:xfrm>
            <a:off x="1755635" y="4071662"/>
            <a:ext cx="8005881" cy="2316167"/>
          </a:xfrm>
          <a:prstGeom prst="rect">
            <a:avLst/>
          </a:prstGeom>
        </p:spPr>
      </p:pic>
    </p:spTree>
    <p:extLst>
      <p:ext uri="{BB962C8B-B14F-4D97-AF65-F5344CB8AC3E}">
        <p14:creationId xmlns:p14="http://schemas.microsoft.com/office/powerpoint/2010/main" val="3844101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D04ED3-D414-361F-5ECA-5016EBB3A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3" y="1960881"/>
            <a:ext cx="2525819" cy="2677472"/>
          </a:xfrm>
          <a:prstGeom prst="rect">
            <a:avLst/>
          </a:prstGeom>
        </p:spPr>
      </p:pic>
      <p:sp>
        <p:nvSpPr>
          <p:cNvPr id="2" name="Title 1">
            <a:extLst>
              <a:ext uri="{FF2B5EF4-FFF2-40B4-BE49-F238E27FC236}">
                <a16:creationId xmlns:a16="http://schemas.microsoft.com/office/drawing/2014/main" id="{86E3CEF0-6011-89D8-46A1-D3FECA2E92A6}"/>
              </a:ext>
            </a:extLst>
          </p:cNvPr>
          <p:cNvSpPr>
            <a:spLocks noGrp="1"/>
          </p:cNvSpPr>
          <p:nvPr>
            <p:ph type="title"/>
          </p:nvPr>
        </p:nvSpPr>
        <p:spPr>
          <a:xfrm>
            <a:off x="1798320" y="2766221"/>
            <a:ext cx="6029346" cy="1325563"/>
          </a:xfrm>
        </p:spPr>
        <p:txBody>
          <a:bodyPr>
            <a:normAutofit fontScale="90000"/>
          </a:bodyPr>
          <a:lstStyle/>
          <a:p>
            <a:r>
              <a:rPr lang="en-GB" b="1" dirty="0"/>
              <a:t>JEP 400</a:t>
            </a:r>
            <a:br>
              <a:rPr lang="en-GB" b="1" dirty="0"/>
            </a:br>
            <a:r>
              <a:rPr lang="en-US" sz="2700" b="1" i="0" dirty="0">
                <a:solidFill>
                  <a:srgbClr val="000000"/>
                </a:solidFill>
                <a:effectLst/>
                <a:latin typeface="DejaVu Sans"/>
              </a:rPr>
              <a:t>UTF-8 by Default</a:t>
            </a:r>
            <a:br>
              <a:rPr lang="en-US" sz="1800" b="1" i="0" dirty="0">
                <a:solidFill>
                  <a:srgbClr val="000000"/>
                </a:solidFill>
                <a:effectLst/>
                <a:latin typeface="DejaVu Sans"/>
              </a:rPr>
            </a:br>
            <a:br>
              <a:rPr lang="fr-FR" sz="1800" b="1" i="0" dirty="0">
                <a:solidFill>
                  <a:srgbClr val="000000"/>
                </a:solidFill>
                <a:effectLst/>
                <a:latin typeface="DejaVu Sans"/>
              </a:rPr>
            </a:br>
            <a:endParaRPr lang="en-GB" dirty="0"/>
          </a:p>
        </p:txBody>
      </p:sp>
      <p:sp>
        <p:nvSpPr>
          <p:cNvPr id="3" name="Content Placeholder 2">
            <a:extLst>
              <a:ext uri="{FF2B5EF4-FFF2-40B4-BE49-F238E27FC236}">
                <a16:creationId xmlns:a16="http://schemas.microsoft.com/office/drawing/2014/main" id="{33A70D02-DFE6-476C-36DC-092DE014E850}"/>
              </a:ext>
            </a:extLst>
          </p:cNvPr>
          <p:cNvSpPr>
            <a:spLocks noGrp="1"/>
          </p:cNvSpPr>
          <p:nvPr>
            <p:ph idx="1"/>
          </p:nvPr>
        </p:nvSpPr>
        <p:spPr>
          <a:xfrm>
            <a:off x="1798320" y="4091784"/>
            <a:ext cx="4876800" cy="1717041"/>
          </a:xfrm>
        </p:spPr>
        <p:txBody>
          <a:bodyPr/>
          <a:lstStyle/>
          <a:p>
            <a:pPr marL="0" indent="0">
              <a:buNone/>
            </a:pPr>
            <a:r>
              <a:rPr lang="en-GB" dirty="0"/>
              <a:t>JDK 18</a:t>
            </a:r>
          </a:p>
        </p:txBody>
      </p:sp>
      <p:sp>
        <p:nvSpPr>
          <p:cNvPr id="8" name="Slide Number Placeholder 7">
            <a:extLst>
              <a:ext uri="{FF2B5EF4-FFF2-40B4-BE49-F238E27FC236}">
                <a16:creationId xmlns:a16="http://schemas.microsoft.com/office/drawing/2014/main" id="{95BC7E49-7512-E7BD-CAB9-1FA87AC71AF5}"/>
              </a:ext>
            </a:extLst>
          </p:cNvPr>
          <p:cNvSpPr>
            <a:spLocks noGrp="1"/>
          </p:cNvSpPr>
          <p:nvPr>
            <p:ph type="sldNum" sz="quarter" idx="12"/>
          </p:nvPr>
        </p:nvSpPr>
        <p:spPr/>
        <p:txBody>
          <a:bodyPr/>
          <a:lstStyle/>
          <a:p>
            <a:fld id="{435ED8F4-E27D-48E5-A22E-AFDE7268BB8A}" type="slidenum">
              <a:rPr lang="en-GB" smtClean="0"/>
              <a:t>9</a:t>
            </a:fld>
            <a:endParaRPr lang="en-GB"/>
          </a:p>
        </p:txBody>
      </p:sp>
      <p:pic>
        <p:nvPicPr>
          <p:cNvPr id="4" name="Picture 3" descr="A picture containing design, illustration&#10;&#10;Description automatically generated with medium confidence">
            <a:extLst>
              <a:ext uri="{FF2B5EF4-FFF2-40B4-BE49-F238E27FC236}">
                <a16:creationId xmlns:a16="http://schemas.microsoft.com/office/drawing/2014/main" id="{4ACBBBFE-37F7-2182-FF37-5EEC7E6FA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620" y="3527580"/>
            <a:ext cx="3698183" cy="2569159"/>
          </a:xfrm>
          <a:prstGeom prst="rect">
            <a:avLst/>
          </a:prstGeom>
        </p:spPr>
      </p:pic>
    </p:spTree>
    <p:extLst>
      <p:ext uri="{BB962C8B-B14F-4D97-AF65-F5344CB8AC3E}">
        <p14:creationId xmlns:p14="http://schemas.microsoft.com/office/powerpoint/2010/main" val="36939870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90</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4" name="TextBox 3">
            <a:extLst>
              <a:ext uri="{FF2B5EF4-FFF2-40B4-BE49-F238E27FC236}">
                <a16:creationId xmlns:a16="http://schemas.microsoft.com/office/drawing/2014/main" id="{CA044978-BAC5-7817-FF90-A36C444B012E}"/>
              </a:ext>
            </a:extLst>
          </p:cNvPr>
          <p:cNvSpPr txBox="1"/>
          <p:nvPr/>
        </p:nvSpPr>
        <p:spPr>
          <a:xfrm>
            <a:off x="387849" y="894120"/>
            <a:ext cx="9752744" cy="461665"/>
          </a:xfrm>
          <a:prstGeom prst="rect">
            <a:avLst/>
          </a:prstGeom>
          <a:noFill/>
        </p:spPr>
        <p:txBody>
          <a:bodyPr wrap="square">
            <a:spAutoFit/>
          </a:bodyPr>
          <a:lstStyle/>
          <a:p>
            <a:r>
              <a:rPr lang="en-US" sz="2400" b="1" dirty="0" err="1"/>
              <a:t>ExecutorService</a:t>
            </a:r>
            <a:r>
              <a:rPr lang="en-US" sz="2400" dirty="0"/>
              <a:t> with policy to start a new virtual thread for each task</a:t>
            </a:r>
          </a:p>
        </p:txBody>
      </p:sp>
      <p:pic>
        <p:nvPicPr>
          <p:cNvPr id="9" name="Picture 8">
            <a:extLst>
              <a:ext uri="{FF2B5EF4-FFF2-40B4-BE49-F238E27FC236}">
                <a16:creationId xmlns:a16="http://schemas.microsoft.com/office/drawing/2014/main" id="{D70BF731-2DEF-DD03-9E2B-34731B89CF20}"/>
              </a:ext>
            </a:extLst>
          </p:cNvPr>
          <p:cNvPicPr>
            <a:picLocks noChangeAspect="1"/>
          </p:cNvPicPr>
          <p:nvPr/>
        </p:nvPicPr>
        <p:blipFill>
          <a:blip r:embed="rId3"/>
          <a:stretch>
            <a:fillRect/>
          </a:stretch>
        </p:blipFill>
        <p:spPr>
          <a:xfrm>
            <a:off x="1313380" y="2037655"/>
            <a:ext cx="9565240" cy="3044033"/>
          </a:xfrm>
          <a:prstGeom prst="rect">
            <a:avLst/>
          </a:prstGeom>
        </p:spPr>
      </p:pic>
    </p:spTree>
    <p:extLst>
      <p:ext uri="{BB962C8B-B14F-4D97-AF65-F5344CB8AC3E}">
        <p14:creationId xmlns:p14="http://schemas.microsoft.com/office/powerpoint/2010/main" val="22997571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91</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F5CF8EB7-988A-88B3-B01C-BDC20C444D65}"/>
              </a:ext>
            </a:extLst>
          </p:cNvPr>
          <p:cNvSpPr txBox="1"/>
          <p:nvPr/>
        </p:nvSpPr>
        <p:spPr>
          <a:xfrm>
            <a:off x="431515" y="1613043"/>
            <a:ext cx="9006376"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How virtual thread suspends and releases carrier (platform) thread?</a:t>
            </a:r>
          </a:p>
        </p:txBody>
      </p:sp>
      <p:sp>
        <p:nvSpPr>
          <p:cNvPr id="7" name="TextBox 6">
            <a:extLst>
              <a:ext uri="{FF2B5EF4-FFF2-40B4-BE49-F238E27FC236}">
                <a16:creationId xmlns:a16="http://schemas.microsoft.com/office/drawing/2014/main" id="{E3D1FE54-35AF-60EA-2052-81853BE4DE68}"/>
              </a:ext>
            </a:extLst>
          </p:cNvPr>
          <p:cNvSpPr txBox="1"/>
          <p:nvPr/>
        </p:nvSpPr>
        <p:spPr>
          <a:xfrm>
            <a:off x="431515" y="5244957"/>
            <a:ext cx="6097712" cy="461665"/>
          </a:xfrm>
          <a:prstGeom prst="rect">
            <a:avLst/>
          </a:prstGeom>
          <a:noFill/>
        </p:spPr>
        <p:txBody>
          <a:bodyPr wrap="square">
            <a:spAutoFit/>
          </a:bodyPr>
          <a:lstStyle/>
          <a:p>
            <a:pPr marL="342900" indent="-342900">
              <a:buFont typeface="Arial" panose="020B0604020202020204" pitchFamily="34" charset="0"/>
              <a:buChar char="•"/>
            </a:pPr>
            <a:r>
              <a:rPr lang="en-US" sz="2400" dirty="0"/>
              <a:t>What to do with a call stack?</a:t>
            </a:r>
          </a:p>
        </p:txBody>
      </p:sp>
      <p:sp>
        <p:nvSpPr>
          <p:cNvPr id="11" name="TextBox 10">
            <a:extLst>
              <a:ext uri="{FF2B5EF4-FFF2-40B4-BE49-F238E27FC236}">
                <a16:creationId xmlns:a16="http://schemas.microsoft.com/office/drawing/2014/main" id="{B9C9E7DE-C823-E4B8-FD5A-641AB56CC5C1}"/>
              </a:ext>
            </a:extLst>
          </p:cNvPr>
          <p:cNvSpPr txBox="1"/>
          <p:nvPr/>
        </p:nvSpPr>
        <p:spPr>
          <a:xfrm>
            <a:off x="357884" y="895355"/>
            <a:ext cx="2274725" cy="461665"/>
          </a:xfrm>
          <a:prstGeom prst="rect">
            <a:avLst/>
          </a:prstGeom>
          <a:noFill/>
        </p:spPr>
        <p:txBody>
          <a:bodyPr wrap="none" rtlCol="0">
            <a:spAutoFit/>
          </a:bodyPr>
          <a:lstStyle/>
          <a:p>
            <a:r>
              <a:rPr lang="en-US" sz="2400" b="1" dirty="0"/>
              <a:t>Open questions:</a:t>
            </a:r>
          </a:p>
        </p:txBody>
      </p:sp>
      <p:pic>
        <p:nvPicPr>
          <p:cNvPr id="14" name="Picture 13">
            <a:extLst>
              <a:ext uri="{FF2B5EF4-FFF2-40B4-BE49-F238E27FC236}">
                <a16:creationId xmlns:a16="http://schemas.microsoft.com/office/drawing/2014/main" id="{B26ABD28-19F8-FA9F-0DAB-5224B04E123F}"/>
              </a:ext>
            </a:extLst>
          </p:cNvPr>
          <p:cNvPicPr>
            <a:picLocks noChangeAspect="1"/>
          </p:cNvPicPr>
          <p:nvPr/>
        </p:nvPicPr>
        <p:blipFill>
          <a:blip r:embed="rId3"/>
          <a:stretch>
            <a:fillRect/>
          </a:stretch>
        </p:blipFill>
        <p:spPr>
          <a:xfrm>
            <a:off x="914400" y="2237585"/>
            <a:ext cx="9634316" cy="2361901"/>
          </a:xfrm>
          <a:prstGeom prst="rect">
            <a:avLst/>
          </a:prstGeom>
        </p:spPr>
      </p:pic>
    </p:spTree>
    <p:extLst>
      <p:ext uri="{BB962C8B-B14F-4D97-AF65-F5344CB8AC3E}">
        <p14:creationId xmlns:p14="http://schemas.microsoft.com/office/powerpoint/2010/main" val="332525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0C64F45-B223-3630-6623-D59F348AEC4C}"/>
              </a:ext>
            </a:extLst>
          </p:cNvPr>
          <p:cNvPicPr>
            <a:picLocks noChangeAspect="1"/>
          </p:cNvPicPr>
          <p:nvPr/>
        </p:nvPicPr>
        <p:blipFill>
          <a:blip r:embed="rId3"/>
          <a:stretch>
            <a:fillRect/>
          </a:stretch>
        </p:blipFill>
        <p:spPr>
          <a:xfrm>
            <a:off x="3765092" y="3056854"/>
            <a:ext cx="6301834" cy="3224194"/>
          </a:xfrm>
          <a:prstGeom prst="rect">
            <a:avLst/>
          </a:prstGeom>
        </p:spPr>
      </p:pic>
      <p:pic>
        <p:nvPicPr>
          <p:cNvPr id="48" name="Picture 47">
            <a:extLst>
              <a:ext uri="{FF2B5EF4-FFF2-40B4-BE49-F238E27FC236}">
                <a16:creationId xmlns:a16="http://schemas.microsoft.com/office/drawing/2014/main" id="{39741ECB-8ADB-4CB0-7167-B9038B87630C}"/>
              </a:ext>
            </a:extLst>
          </p:cNvPr>
          <p:cNvPicPr>
            <a:picLocks noChangeAspect="1"/>
          </p:cNvPicPr>
          <p:nvPr/>
        </p:nvPicPr>
        <p:blipFill>
          <a:blip r:embed="rId4"/>
          <a:stretch>
            <a:fillRect/>
          </a:stretch>
        </p:blipFill>
        <p:spPr>
          <a:xfrm>
            <a:off x="3765092" y="71383"/>
            <a:ext cx="6754163" cy="2456060"/>
          </a:xfrm>
          <a:prstGeom prst="rect">
            <a:avLst/>
          </a:prstGeom>
        </p:spPr>
      </p:pic>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a:off x="-977757" y="6356354"/>
            <a:ext cx="4114800"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8547240" y="6395266"/>
            <a:ext cx="2743200" cy="365125"/>
          </a:xfrm>
        </p:spPr>
        <p:txBody>
          <a:bodyPr/>
          <a:lstStyle/>
          <a:p>
            <a:fld id="{435ED8F4-E27D-48E5-A22E-AFDE7268BB8A}" type="slidenum">
              <a:rPr lang="en-GB" smtClean="0"/>
              <a:t>92</a:t>
            </a:fld>
            <a:endParaRPr lang="en-GB" dirty="0"/>
          </a:p>
        </p:txBody>
      </p:sp>
      <p:sp>
        <p:nvSpPr>
          <p:cNvPr id="24" name="TextBox 23">
            <a:extLst>
              <a:ext uri="{FF2B5EF4-FFF2-40B4-BE49-F238E27FC236}">
                <a16:creationId xmlns:a16="http://schemas.microsoft.com/office/drawing/2014/main" id="{0535D677-5178-D78E-7C75-841803751BE9}"/>
              </a:ext>
            </a:extLst>
          </p:cNvPr>
          <p:cNvSpPr txBox="1"/>
          <p:nvPr/>
        </p:nvSpPr>
        <p:spPr>
          <a:xfrm>
            <a:off x="482883" y="1266039"/>
            <a:ext cx="1011815" cy="461665"/>
          </a:xfrm>
          <a:prstGeom prst="rect">
            <a:avLst/>
          </a:prstGeom>
          <a:noFill/>
        </p:spPr>
        <p:txBody>
          <a:bodyPr wrap="none" rtlCol="0">
            <a:spAutoFit/>
          </a:bodyPr>
          <a:lstStyle/>
          <a:p>
            <a:r>
              <a:rPr lang="en-US" sz="2400" dirty="0"/>
              <a:t>JDK 11</a:t>
            </a:r>
          </a:p>
        </p:txBody>
      </p:sp>
      <p:sp>
        <p:nvSpPr>
          <p:cNvPr id="25" name="TextBox 24">
            <a:extLst>
              <a:ext uri="{FF2B5EF4-FFF2-40B4-BE49-F238E27FC236}">
                <a16:creationId xmlns:a16="http://schemas.microsoft.com/office/drawing/2014/main" id="{07B39618-3145-E814-86E5-B5885D244202}"/>
              </a:ext>
            </a:extLst>
          </p:cNvPr>
          <p:cNvSpPr txBox="1"/>
          <p:nvPr/>
        </p:nvSpPr>
        <p:spPr>
          <a:xfrm>
            <a:off x="482883" y="4207286"/>
            <a:ext cx="1011815" cy="461665"/>
          </a:xfrm>
          <a:prstGeom prst="rect">
            <a:avLst/>
          </a:prstGeom>
          <a:noFill/>
        </p:spPr>
        <p:txBody>
          <a:bodyPr wrap="none" rtlCol="0">
            <a:spAutoFit/>
          </a:bodyPr>
          <a:lstStyle/>
          <a:p>
            <a:r>
              <a:rPr lang="en-US" sz="2400" dirty="0"/>
              <a:t>JDK 21</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41E9E4B7-5C44-A82C-AECB-D70C2C23EC36}"/>
                  </a:ext>
                </a:extLst>
              </p14:cNvPr>
              <p14:cNvContentPartPr/>
              <p14:nvPr/>
            </p14:nvContentPartPr>
            <p14:xfrm>
              <a:off x="3694620" y="3440482"/>
              <a:ext cx="140947" cy="1264795"/>
            </p14:xfrm>
          </p:contentPart>
        </mc:Choice>
        <mc:Fallback xmlns="">
          <p:pic>
            <p:nvPicPr>
              <p:cNvPr id="32" name="Ink 31">
                <a:extLst>
                  <a:ext uri="{FF2B5EF4-FFF2-40B4-BE49-F238E27FC236}">
                    <a16:creationId xmlns:a16="http://schemas.microsoft.com/office/drawing/2014/main" id="{41E9E4B7-5C44-A82C-AECB-D70C2C23EC36}"/>
                  </a:ext>
                </a:extLst>
              </p:cNvPr>
              <p:cNvPicPr/>
              <p:nvPr/>
            </p:nvPicPr>
            <p:blipFill>
              <a:blip r:embed="rId6"/>
              <a:stretch>
                <a:fillRect/>
              </a:stretch>
            </p:blipFill>
            <p:spPr>
              <a:xfrm>
                <a:off x="3658664" y="3404468"/>
                <a:ext cx="212499" cy="133646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a:extLst>
                  <a:ext uri="{FF2B5EF4-FFF2-40B4-BE49-F238E27FC236}">
                    <a16:creationId xmlns:a16="http://schemas.microsoft.com/office/drawing/2014/main" id="{0C156ACF-83E3-E3F2-E070-78F38C83E303}"/>
                  </a:ext>
                </a:extLst>
              </p14:cNvPr>
              <p14:cNvContentPartPr/>
              <p14:nvPr/>
            </p14:nvContentPartPr>
            <p14:xfrm>
              <a:off x="9774127" y="3404156"/>
              <a:ext cx="141379" cy="1264795"/>
            </p14:xfrm>
          </p:contentPart>
        </mc:Choice>
        <mc:Fallback xmlns="">
          <p:pic>
            <p:nvPicPr>
              <p:cNvPr id="33" name="Ink 32">
                <a:extLst>
                  <a:ext uri="{FF2B5EF4-FFF2-40B4-BE49-F238E27FC236}">
                    <a16:creationId xmlns:a16="http://schemas.microsoft.com/office/drawing/2014/main" id="{0C156ACF-83E3-E3F2-E070-78F38C83E303}"/>
                  </a:ext>
                </a:extLst>
              </p:cNvPr>
              <p:cNvPicPr/>
              <p:nvPr/>
            </p:nvPicPr>
            <p:blipFill>
              <a:blip r:embed="rId8"/>
              <a:stretch>
                <a:fillRect/>
              </a:stretch>
            </p:blipFill>
            <p:spPr>
              <a:xfrm>
                <a:off x="9738422" y="3368503"/>
                <a:ext cx="213150" cy="133646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407E5515-A17A-6417-81F8-CC3AA4AB0899}"/>
                  </a:ext>
                </a:extLst>
              </p14:cNvPr>
              <p14:cNvContentPartPr/>
              <p14:nvPr/>
            </p14:nvContentPartPr>
            <p14:xfrm>
              <a:off x="3835567" y="387354"/>
              <a:ext cx="117000" cy="340920"/>
            </p14:xfrm>
          </p:contentPart>
        </mc:Choice>
        <mc:Fallback xmlns="">
          <p:pic>
            <p:nvPicPr>
              <p:cNvPr id="36" name="Ink 35">
                <a:extLst>
                  <a:ext uri="{FF2B5EF4-FFF2-40B4-BE49-F238E27FC236}">
                    <a16:creationId xmlns:a16="http://schemas.microsoft.com/office/drawing/2014/main" id="{407E5515-A17A-6417-81F8-CC3AA4AB0899}"/>
                  </a:ext>
                </a:extLst>
              </p:cNvPr>
              <p:cNvPicPr/>
              <p:nvPr/>
            </p:nvPicPr>
            <p:blipFill>
              <a:blip r:embed="rId10"/>
              <a:stretch>
                <a:fillRect/>
              </a:stretch>
            </p:blipFill>
            <p:spPr>
              <a:xfrm>
                <a:off x="3799927" y="351714"/>
                <a:ext cx="18864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A1F519F7-9AB3-E0A9-4854-1FB4F472CE86}"/>
                  </a:ext>
                </a:extLst>
              </p14:cNvPr>
              <p14:cNvContentPartPr/>
              <p14:nvPr/>
            </p14:nvContentPartPr>
            <p14:xfrm>
              <a:off x="9656047" y="344514"/>
              <a:ext cx="118080" cy="326160"/>
            </p14:xfrm>
          </p:contentPart>
        </mc:Choice>
        <mc:Fallback xmlns="">
          <p:pic>
            <p:nvPicPr>
              <p:cNvPr id="37" name="Ink 36">
                <a:extLst>
                  <a:ext uri="{FF2B5EF4-FFF2-40B4-BE49-F238E27FC236}">
                    <a16:creationId xmlns:a16="http://schemas.microsoft.com/office/drawing/2014/main" id="{A1F519F7-9AB3-E0A9-4854-1FB4F472CE86}"/>
                  </a:ext>
                </a:extLst>
              </p:cNvPr>
              <p:cNvPicPr/>
              <p:nvPr/>
            </p:nvPicPr>
            <p:blipFill>
              <a:blip r:embed="rId12"/>
              <a:stretch>
                <a:fillRect/>
              </a:stretch>
            </p:blipFill>
            <p:spPr>
              <a:xfrm>
                <a:off x="9620047" y="308514"/>
                <a:ext cx="189720" cy="397800"/>
              </a:xfrm>
              <a:prstGeom prst="rect">
                <a:avLst/>
              </a:prstGeom>
            </p:spPr>
          </p:pic>
        </mc:Fallback>
      </mc:AlternateContent>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Tree>
    <p:extLst>
      <p:ext uri="{BB962C8B-B14F-4D97-AF65-F5344CB8AC3E}">
        <p14:creationId xmlns:p14="http://schemas.microsoft.com/office/powerpoint/2010/main" val="61082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a:off x="-960912" y="6356354"/>
            <a:ext cx="4114800"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93</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3" name="Picture 2">
            <a:extLst>
              <a:ext uri="{FF2B5EF4-FFF2-40B4-BE49-F238E27FC236}">
                <a16:creationId xmlns:a16="http://schemas.microsoft.com/office/drawing/2014/main" id="{D7FE3337-232C-237F-C375-43FA318B0B89}"/>
              </a:ext>
            </a:extLst>
          </p:cNvPr>
          <p:cNvPicPr>
            <a:picLocks noChangeAspect="1"/>
          </p:cNvPicPr>
          <p:nvPr/>
        </p:nvPicPr>
        <p:blipFill>
          <a:blip r:embed="rId3"/>
          <a:stretch>
            <a:fillRect/>
          </a:stretch>
        </p:blipFill>
        <p:spPr>
          <a:xfrm>
            <a:off x="2085219" y="821438"/>
            <a:ext cx="2088379" cy="3763150"/>
          </a:xfrm>
          <a:prstGeom prst="rect">
            <a:avLst/>
          </a:prstGeom>
        </p:spPr>
      </p:pic>
      <p:pic>
        <p:nvPicPr>
          <p:cNvPr id="7" name="Picture 6">
            <a:extLst>
              <a:ext uri="{FF2B5EF4-FFF2-40B4-BE49-F238E27FC236}">
                <a16:creationId xmlns:a16="http://schemas.microsoft.com/office/drawing/2014/main" id="{64A4823D-DCCE-FC72-E925-7D982BA15A5D}"/>
              </a:ext>
            </a:extLst>
          </p:cNvPr>
          <p:cNvPicPr>
            <a:picLocks noChangeAspect="1"/>
          </p:cNvPicPr>
          <p:nvPr/>
        </p:nvPicPr>
        <p:blipFill>
          <a:blip r:embed="rId4"/>
          <a:stretch>
            <a:fillRect/>
          </a:stretch>
        </p:blipFill>
        <p:spPr>
          <a:xfrm>
            <a:off x="3068478" y="4420126"/>
            <a:ext cx="1690917" cy="1080308"/>
          </a:xfrm>
          <a:prstGeom prst="rect">
            <a:avLst/>
          </a:prstGeom>
        </p:spPr>
      </p:pic>
      <p:pic>
        <p:nvPicPr>
          <p:cNvPr id="11" name="Picture 10">
            <a:extLst>
              <a:ext uri="{FF2B5EF4-FFF2-40B4-BE49-F238E27FC236}">
                <a16:creationId xmlns:a16="http://schemas.microsoft.com/office/drawing/2014/main" id="{9035E823-3F50-35D4-3D96-4D476D807908}"/>
              </a:ext>
            </a:extLst>
          </p:cNvPr>
          <p:cNvPicPr>
            <a:picLocks noChangeAspect="1"/>
          </p:cNvPicPr>
          <p:nvPr/>
        </p:nvPicPr>
        <p:blipFill>
          <a:blip r:embed="rId5"/>
          <a:stretch>
            <a:fillRect/>
          </a:stretch>
        </p:blipFill>
        <p:spPr>
          <a:xfrm>
            <a:off x="4677789" y="5348813"/>
            <a:ext cx="1938288" cy="1372666"/>
          </a:xfrm>
          <a:prstGeom prst="rect">
            <a:avLst/>
          </a:prstGeom>
        </p:spPr>
      </p:pic>
      <p:pic>
        <p:nvPicPr>
          <p:cNvPr id="15" name="Picture 14">
            <a:extLst>
              <a:ext uri="{FF2B5EF4-FFF2-40B4-BE49-F238E27FC236}">
                <a16:creationId xmlns:a16="http://schemas.microsoft.com/office/drawing/2014/main" id="{130E1EA3-95AD-66DB-F3A6-2CAC27D393FC}"/>
              </a:ext>
            </a:extLst>
          </p:cNvPr>
          <p:cNvPicPr>
            <a:picLocks noChangeAspect="1"/>
          </p:cNvPicPr>
          <p:nvPr/>
        </p:nvPicPr>
        <p:blipFill>
          <a:blip r:embed="rId6"/>
          <a:stretch>
            <a:fillRect/>
          </a:stretch>
        </p:blipFill>
        <p:spPr>
          <a:xfrm>
            <a:off x="4977933" y="2247126"/>
            <a:ext cx="1938288" cy="3253555"/>
          </a:xfrm>
          <a:prstGeom prst="rect">
            <a:avLst/>
          </a:prstGeom>
        </p:spPr>
      </p:pic>
      <p:pic>
        <p:nvPicPr>
          <p:cNvPr id="17" name="Picture 16">
            <a:extLst>
              <a:ext uri="{FF2B5EF4-FFF2-40B4-BE49-F238E27FC236}">
                <a16:creationId xmlns:a16="http://schemas.microsoft.com/office/drawing/2014/main" id="{465EAFFE-8359-E6F4-1274-50F8DC682AA1}"/>
              </a:ext>
            </a:extLst>
          </p:cNvPr>
          <p:cNvPicPr>
            <a:picLocks noChangeAspect="1"/>
          </p:cNvPicPr>
          <p:nvPr/>
        </p:nvPicPr>
        <p:blipFill>
          <a:blip r:embed="rId7"/>
          <a:stretch>
            <a:fillRect/>
          </a:stretch>
        </p:blipFill>
        <p:spPr>
          <a:xfrm>
            <a:off x="6683505" y="4610874"/>
            <a:ext cx="2279845" cy="1265758"/>
          </a:xfrm>
          <a:prstGeom prst="rect">
            <a:avLst/>
          </a:prstGeom>
        </p:spPr>
      </p:pic>
      <p:pic>
        <p:nvPicPr>
          <p:cNvPr id="19" name="Picture 18">
            <a:extLst>
              <a:ext uri="{FF2B5EF4-FFF2-40B4-BE49-F238E27FC236}">
                <a16:creationId xmlns:a16="http://schemas.microsoft.com/office/drawing/2014/main" id="{152733DC-EB8A-A86D-7662-CA3800BE90DA}"/>
              </a:ext>
            </a:extLst>
          </p:cNvPr>
          <p:cNvPicPr>
            <a:picLocks noChangeAspect="1"/>
          </p:cNvPicPr>
          <p:nvPr/>
        </p:nvPicPr>
        <p:blipFill>
          <a:blip r:embed="rId8"/>
          <a:stretch>
            <a:fillRect/>
          </a:stretch>
        </p:blipFill>
        <p:spPr>
          <a:xfrm>
            <a:off x="7720557" y="695504"/>
            <a:ext cx="2085372" cy="4015017"/>
          </a:xfrm>
          <a:prstGeom prst="rect">
            <a:avLst/>
          </a:prstGeom>
        </p:spPr>
      </p:pic>
    </p:spTree>
    <p:extLst>
      <p:ext uri="{BB962C8B-B14F-4D97-AF65-F5344CB8AC3E}">
        <p14:creationId xmlns:p14="http://schemas.microsoft.com/office/powerpoint/2010/main" val="11848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94</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8" name="Picture 7">
            <a:extLst>
              <a:ext uri="{FF2B5EF4-FFF2-40B4-BE49-F238E27FC236}">
                <a16:creationId xmlns:a16="http://schemas.microsoft.com/office/drawing/2014/main" id="{BC11299B-BC42-D0C7-D0B1-70243120CFB9}"/>
              </a:ext>
            </a:extLst>
          </p:cNvPr>
          <p:cNvPicPr>
            <a:picLocks noChangeAspect="1"/>
          </p:cNvPicPr>
          <p:nvPr/>
        </p:nvPicPr>
        <p:blipFill>
          <a:blip r:embed="rId3"/>
          <a:stretch>
            <a:fillRect/>
          </a:stretch>
        </p:blipFill>
        <p:spPr>
          <a:xfrm>
            <a:off x="324493" y="2194788"/>
            <a:ext cx="4781763" cy="1593921"/>
          </a:xfrm>
          <a:prstGeom prst="rect">
            <a:avLst/>
          </a:prstGeom>
        </p:spPr>
      </p:pic>
      <p:pic>
        <p:nvPicPr>
          <p:cNvPr id="10" name="Picture 9">
            <a:extLst>
              <a:ext uri="{FF2B5EF4-FFF2-40B4-BE49-F238E27FC236}">
                <a16:creationId xmlns:a16="http://schemas.microsoft.com/office/drawing/2014/main" id="{2636418E-0C0C-7680-A15A-AF73AE94D2F9}"/>
              </a:ext>
            </a:extLst>
          </p:cNvPr>
          <p:cNvPicPr>
            <a:picLocks noChangeAspect="1"/>
          </p:cNvPicPr>
          <p:nvPr/>
        </p:nvPicPr>
        <p:blipFill>
          <a:blip r:embed="rId4"/>
          <a:stretch>
            <a:fillRect/>
          </a:stretch>
        </p:blipFill>
        <p:spPr>
          <a:xfrm>
            <a:off x="6096000" y="2194788"/>
            <a:ext cx="5917915" cy="2224053"/>
          </a:xfrm>
          <a:prstGeom prst="rect">
            <a:avLst/>
          </a:prstGeom>
        </p:spPr>
      </p:pic>
      <p:sp>
        <p:nvSpPr>
          <p:cNvPr id="13" name="Rectangle 2">
            <a:extLst>
              <a:ext uri="{FF2B5EF4-FFF2-40B4-BE49-F238E27FC236}">
                <a16:creationId xmlns:a16="http://schemas.microsoft.com/office/drawing/2014/main" id="{BAEA964E-052D-3999-0310-67452D31427D}"/>
              </a:ext>
            </a:extLst>
          </p:cNvPr>
          <p:cNvSpPr>
            <a:spLocks noChangeArrowheads="1"/>
          </p:cNvSpPr>
          <p:nvPr/>
        </p:nvSpPr>
        <p:spPr bwMode="auto">
          <a:xfrm>
            <a:off x="324493" y="824900"/>
            <a:ext cx="851002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err="1"/>
              <a:t>LockSupport</a:t>
            </a:r>
            <a:r>
              <a:rPr lang="en-US" altLang="en-US" sz="2400" dirty="0"/>
              <a:t> is main building block for virtual and platform threads</a:t>
            </a:r>
          </a:p>
        </p:txBody>
      </p:sp>
    </p:spTree>
    <p:extLst>
      <p:ext uri="{BB962C8B-B14F-4D97-AF65-F5344CB8AC3E}">
        <p14:creationId xmlns:p14="http://schemas.microsoft.com/office/powerpoint/2010/main" val="1249942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95</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7" name="Picture 6">
            <a:extLst>
              <a:ext uri="{FF2B5EF4-FFF2-40B4-BE49-F238E27FC236}">
                <a16:creationId xmlns:a16="http://schemas.microsoft.com/office/drawing/2014/main" id="{DEB26497-ACF1-2E9A-06E8-5EF8A6EC2761}"/>
              </a:ext>
            </a:extLst>
          </p:cNvPr>
          <p:cNvPicPr>
            <a:picLocks noChangeAspect="1"/>
          </p:cNvPicPr>
          <p:nvPr/>
        </p:nvPicPr>
        <p:blipFill>
          <a:blip r:embed="rId3"/>
          <a:stretch>
            <a:fillRect/>
          </a:stretch>
        </p:blipFill>
        <p:spPr>
          <a:xfrm>
            <a:off x="2554842" y="1179064"/>
            <a:ext cx="8186923" cy="240177"/>
          </a:xfrm>
          <a:prstGeom prst="rect">
            <a:avLst/>
          </a:prstGeom>
        </p:spPr>
      </p:pic>
      <p:sp>
        <p:nvSpPr>
          <p:cNvPr id="8" name="TextBox 7">
            <a:extLst>
              <a:ext uri="{FF2B5EF4-FFF2-40B4-BE49-F238E27FC236}">
                <a16:creationId xmlns:a16="http://schemas.microsoft.com/office/drawing/2014/main" id="{83874F76-F876-539E-CC32-8535F94C1D2B}"/>
              </a:ext>
            </a:extLst>
          </p:cNvPr>
          <p:cNvSpPr txBox="1"/>
          <p:nvPr/>
        </p:nvSpPr>
        <p:spPr>
          <a:xfrm>
            <a:off x="482883" y="1082511"/>
            <a:ext cx="1011815" cy="461665"/>
          </a:xfrm>
          <a:prstGeom prst="rect">
            <a:avLst/>
          </a:prstGeom>
          <a:noFill/>
        </p:spPr>
        <p:txBody>
          <a:bodyPr wrap="none" rtlCol="0">
            <a:spAutoFit/>
          </a:bodyPr>
          <a:lstStyle/>
          <a:p>
            <a:r>
              <a:rPr lang="en-US" sz="2400" dirty="0"/>
              <a:t>JDK 11</a:t>
            </a:r>
          </a:p>
        </p:txBody>
      </p:sp>
      <p:pic>
        <p:nvPicPr>
          <p:cNvPr id="10" name="Picture 9">
            <a:extLst>
              <a:ext uri="{FF2B5EF4-FFF2-40B4-BE49-F238E27FC236}">
                <a16:creationId xmlns:a16="http://schemas.microsoft.com/office/drawing/2014/main" id="{061B4E11-6968-4A2D-0CE0-E3E35B219718}"/>
              </a:ext>
            </a:extLst>
          </p:cNvPr>
          <p:cNvPicPr>
            <a:picLocks noChangeAspect="1"/>
          </p:cNvPicPr>
          <p:nvPr/>
        </p:nvPicPr>
        <p:blipFill>
          <a:blip r:embed="rId4"/>
          <a:stretch>
            <a:fillRect/>
          </a:stretch>
        </p:blipFill>
        <p:spPr>
          <a:xfrm>
            <a:off x="2554843" y="2266513"/>
            <a:ext cx="7109985" cy="3908256"/>
          </a:xfrm>
          <a:prstGeom prst="rect">
            <a:avLst/>
          </a:prstGeom>
        </p:spPr>
      </p:pic>
      <p:sp>
        <p:nvSpPr>
          <p:cNvPr id="11" name="TextBox 10">
            <a:extLst>
              <a:ext uri="{FF2B5EF4-FFF2-40B4-BE49-F238E27FC236}">
                <a16:creationId xmlns:a16="http://schemas.microsoft.com/office/drawing/2014/main" id="{9C92F463-199D-7803-1D06-1AACCDFB228D}"/>
              </a:ext>
            </a:extLst>
          </p:cNvPr>
          <p:cNvSpPr txBox="1"/>
          <p:nvPr/>
        </p:nvSpPr>
        <p:spPr>
          <a:xfrm>
            <a:off x="482883" y="3989808"/>
            <a:ext cx="1011815" cy="461665"/>
          </a:xfrm>
          <a:prstGeom prst="rect">
            <a:avLst/>
          </a:prstGeom>
          <a:noFill/>
        </p:spPr>
        <p:txBody>
          <a:bodyPr wrap="none" rtlCol="0">
            <a:spAutoFit/>
          </a:bodyPr>
          <a:lstStyle/>
          <a:p>
            <a:r>
              <a:rPr lang="en-US" sz="2400" dirty="0"/>
              <a:t>JDK 21</a:t>
            </a:r>
          </a:p>
        </p:txBody>
      </p:sp>
      <p:grpSp>
        <p:nvGrpSpPr>
          <p:cNvPr id="15" name="Group 14">
            <a:extLst>
              <a:ext uri="{FF2B5EF4-FFF2-40B4-BE49-F238E27FC236}">
                <a16:creationId xmlns:a16="http://schemas.microsoft.com/office/drawing/2014/main" id="{EE1F4D9C-1136-81CD-22BA-D407DC443E85}"/>
              </a:ext>
            </a:extLst>
          </p:cNvPr>
          <p:cNvGrpSpPr/>
          <p:nvPr/>
        </p:nvGrpSpPr>
        <p:grpSpPr>
          <a:xfrm>
            <a:off x="2730729" y="4115516"/>
            <a:ext cx="883080" cy="206280"/>
            <a:chOff x="2730729" y="4115516"/>
            <a:chExt cx="883080" cy="20628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A66553-0FEF-D2D5-AA5C-94FE87159555}"/>
                    </a:ext>
                  </a:extLst>
                </p14:cNvPr>
                <p14:cNvContentPartPr/>
                <p14:nvPr/>
              </p14:nvContentPartPr>
              <p14:xfrm>
                <a:off x="2730729" y="4193276"/>
                <a:ext cx="803160" cy="46440"/>
              </p14:xfrm>
            </p:contentPart>
          </mc:Choice>
          <mc:Fallback xmlns="">
            <p:pic>
              <p:nvPicPr>
                <p:cNvPr id="13" name="Ink 12">
                  <a:extLst>
                    <a:ext uri="{FF2B5EF4-FFF2-40B4-BE49-F238E27FC236}">
                      <a16:creationId xmlns:a16="http://schemas.microsoft.com/office/drawing/2014/main" id="{77A66553-0FEF-D2D5-AA5C-94FE87159555}"/>
                    </a:ext>
                  </a:extLst>
                </p:cNvPr>
                <p:cNvPicPr/>
                <p:nvPr/>
              </p:nvPicPr>
              <p:blipFill>
                <a:blip r:embed="rId6"/>
                <a:stretch>
                  <a:fillRect/>
                </a:stretch>
              </p:blipFill>
              <p:spPr>
                <a:xfrm>
                  <a:off x="2694729" y="4157276"/>
                  <a:ext cx="8748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29072A69-2487-88EA-F07B-6C5AB6AC0C7C}"/>
                    </a:ext>
                  </a:extLst>
                </p14:cNvPr>
                <p14:cNvContentPartPr/>
                <p14:nvPr/>
              </p14:nvContentPartPr>
              <p14:xfrm>
                <a:off x="3427329" y="4115516"/>
                <a:ext cx="186480" cy="206280"/>
              </p14:xfrm>
            </p:contentPart>
          </mc:Choice>
          <mc:Fallback xmlns="">
            <p:pic>
              <p:nvPicPr>
                <p:cNvPr id="14" name="Ink 13">
                  <a:extLst>
                    <a:ext uri="{FF2B5EF4-FFF2-40B4-BE49-F238E27FC236}">
                      <a16:creationId xmlns:a16="http://schemas.microsoft.com/office/drawing/2014/main" id="{29072A69-2487-88EA-F07B-6C5AB6AC0C7C}"/>
                    </a:ext>
                  </a:extLst>
                </p:cNvPr>
                <p:cNvPicPr/>
                <p:nvPr/>
              </p:nvPicPr>
              <p:blipFill>
                <a:blip r:embed="rId8"/>
                <a:stretch>
                  <a:fillRect/>
                </a:stretch>
              </p:blipFill>
              <p:spPr>
                <a:xfrm>
                  <a:off x="3391689" y="4079876"/>
                  <a:ext cx="258120" cy="277920"/>
                </a:xfrm>
                <a:prstGeom prst="rect">
                  <a:avLst/>
                </a:prstGeom>
              </p:spPr>
            </p:pic>
          </mc:Fallback>
        </mc:AlternateContent>
      </p:grpSp>
    </p:spTree>
    <p:extLst>
      <p:ext uri="{BB962C8B-B14F-4D97-AF65-F5344CB8AC3E}">
        <p14:creationId xmlns:p14="http://schemas.microsoft.com/office/powerpoint/2010/main" val="174439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96</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pic>
        <p:nvPicPr>
          <p:cNvPr id="9" name="Picture 8">
            <a:extLst>
              <a:ext uri="{FF2B5EF4-FFF2-40B4-BE49-F238E27FC236}">
                <a16:creationId xmlns:a16="http://schemas.microsoft.com/office/drawing/2014/main" id="{27F3F9C9-D733-C75C-90A8-4E5C6950CEF8}"/>
              </a:ext>
            </a:extLst>
          </p:cNvPr>
          <p:cNvPicPr>
            <a:picLocks noChangeAspect="1"/>
          </p:cNvPicPr>
          <p:nvPr/>
        </p:nvPicPr>
        <p:blipFill>
          <a:blip r:embed="rId3"/>
          <a:stretch>
            <a:fillRect/>
          </a:stretch>
        </p:blipFill>
        <p:spPr>
          <a:xfrm>
            <a:off x="2447816" y="1489753"/>
            <a:ext cx="7456471" cy="4668306"/>
          </a:xfrm>
          <a:prstGeom prst="rect">
            <a:avLst/>
          </a:prstGeom>
        </p:spPr>
      </p:pic>
      <p:sp>
        <p:nvSpPr>
          <p:cNvPr id="13" name="TextBox 12">
            <a:extLst>
              <a:ext uri="{FF2B5EF4-FFF2-40B4-BE49-F238E27FC236}">
                <a16:creationId xmlns:a16="http://schemas.microsoft.com/office/drawing/2014/main" id="{F5F24D4A-C9DE-AE69-7AFA-9D0ACB320134}"/>
              </a:ext>
            </a:extLst>
          </p:cNvPr>
          <p:cNvSpPr txBox="1"/>
          <p:nvPr/>
        </p:nvSpPr>
        <p:spPr>
          <a:xfrm>
            <a:off x="308225" y="746936"/>
            <a:ext cx="8127994" cy="461665"/>
          </a:xfrm>
          <a:prstGeom prst="rect">
            <a:avLst/>
          </a:prstGeom>
          <a:noFill/>
        </p:spPr>
        <p:txBody>
          <a:bodyPr wrap="none" rtlCol="0">
            <a:spAutoFit/>
          </a:bodyPr>
          <a:lstStyle/>
          <a:p>
            <a:r>
              <a:rPr lang="en-US" sz="2400" dirty="0"/>
              <a:t>Virtual thread “sleep” = Continuation.yield(…) + scheduled run()</a:t>
            </a:r>
          </a:p>
        </p:txBody>
      </p:sp>
    </p:spTree>
    <p:extLst>
      <p:ext uri="{BB962C8B-B14F-4D97-AF65-F5344CB8AC3E}">
        <p14:creationId xmlns:p14="http://schemas.microsoft.com/office/powerpoint/2010/main" val="8707150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p:txBody>
          <a:bodyPr/>
          <a:lstStyle/>
          <a:p>
            <a:r>
              <a:rPr lang="en-GB"/>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p:txBody>
          <a:bodyPr/>
          <a:lstStyle/>
          <a:p>
            <a:fld id="{435ED8F4-E27D-48E5-A22E-AFDE7268BB8A}" type="slidenum">
              <a:rPr lang="en-GB" smtClean="0"/>
              <a:t>97</a:t>
            </a:fld>
            <a:endParaRPr lang="en-GB"/>
          </a:p>
        </p:txBody>
      </p:sp>
      <p:sp>
        <p:nvSpPr>
          <p:cNvPr id="12" name="Text Placeholder 7">
            <a:extLst>
              <a:ext uri="{FF2B5EF4-FFF2-40B4-BE49-F238E27FC236}">
                <a16:creationId xmlns:a16="http://schemas.microsoft.com/office/drawing/2014/main" id="{34A90A3F-6CD0-5605-2B26-ADDFB97CBE35}"/>
              </a:ext>
            </a:extLst>
          </p:cNvPr>
          <p:cNvSpPr txBox="1">
            <a:spLocks/>
          </p:cNvSpPr>
          <p:nvPr/>
        </p:nvSpPr>
        <p:spPr>
          <a:xfrm>
            <a:off x="0" y="1"/>
            <a:ext cx="12192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2" name="TextBox 1">
            <a:extLst>
              <a:ext uri="{FF2B5EF4-FFF2-40B4-BE49-F238E27FC236}">
                <a16:creationId xmlns:a16="http://schemas.microsoft.com/office/drawing/2014/main" id="{D2670725-9FE3-21A9-213D-5B79E49692CF}"/>
              </a:ext>
            </a:extLst>
          </p:cNvPr>
          <p:cNvSpPr txBox="1"/>
          <p:nvPr/>
        </p:nvSpPr>
        <p:spPr>
          <a:xfrm>
            <a:off x="570015" y="973776"/>
            <a:ext cx="10896957" cy="2431435"/>
          </a:xfrm>
          <a:prstGeom prst="rect">
            <a:avLst/>
          </a:prstGeom>
          <a:noFill/>
        </p:spPr>
        <p:txBody>
          <a:bodyPr wrap="none" rtlCol="0">
            <a:spAutoFit/>
          </a:bodyPr>
          <a:lstStyle/>
          <a:p>
            <a:r>
              <a:rPr lang="en-US" sz="2800" dirty="0"/>
              <a:t>🪄No magic! </a:t>
            </a:r>
          </a:p>
          <a:p>
            <a:endParaRPr lang="en-US" sz="2800" dirty="0"/>
          </a:p>
          <a:p>
            <a:r>
              <a:rPr lang="en-US" sz="2400" dirty="0"/>
              <a:t>JDK developers reimplemented most of the blocking operations with park() + unpark()</a:t>
            </a:r>
          </a:p>
          <a:p>
            <a:pPr marL="457200" indent="-457200">
              <a:buFont typeface="Arial" panose="020B0604020202020204" pitchFamily="34" charset="0"/>
              <a:buChar char="•"/>
            </a:pPr>
            <a:r>
              <a:rPr lang="en-US" sz="2400" dirty="0"/>
              <a:t>networking stack (Socket API)</a:t>
            </a:r>
          </a:p>
          <a:p>
            <a:pPr marL="457200" indent="-457200">
              <a:buFont typeface="Arial" panose="020B0604020202020204" pitchFamily="34" charset="0"/>
              <a:buChar char="•"/>
            </a:pPr>
            <a:r>
              <a:rPr lang="en-US" sz="2400" dirty="0"/>
              <a:t>locks (</a:t>
            </a:r>
            <a:r>
              <a:rPr lang="en-US" sz="2400" dirty="0" err="1"/>
              <a:t>ReentrantLock</a:t>
            </a:r>
            <a:r>
              <a:rPr lang="en-US" sz="2400" dirty="0"/>
              <a:t>, Semaphore, etc.)</a:t>
            </a:r>
          </a:p>
          <a:p>
            <a:pPr marL="457200" indent="-457200">
              <a:buFont typeface="Arial" panose="020B0604020202020204" pitchFamily="34" charset="0"/>
              <a:buChar char="•"/>
            </a:pPr>
            <a:r>
              <a:rPr lang="en-US" sz="2400" dirty="0"/>
              <a:t>thread operations (sleep, interrupt)</a:t>
            </a:r>
          </a:p>
        </p:txBody>
      </p:sp>
      <p:sp>
        <p:nvSpPr>
          <p:cNvPr id="3" name="TextBox 2">
            <a:extLst>
              <a:ext uri="{FF2B5EF4-FFF2-40B4-BE49-F238E27FC236}">
                <a16:creationId xmlns:a16="http://schemas.microsoft.com/office/drawing/2014/main" id="{C0CB558C-6E3F-4ABF-8CBD-1A0CDF0452BA}"/>
              </a:ext>
            </a:extLst>
          </p:cNvPr>
          <p:cNvSpPr txBox="1"/>
          <p:nvPr/>
        </p:nvSpPr>
        <p:spPr>
          <a:xfrm>
            <a:off x="570015" y="3863115"/>
            <a:ext cx="4052391" cy="1200329"/>
          </a:xfrm>
          <a:prstGeom prst="rect">
            <a:avLst/>
          </a:prstGeom>
          <a:noFill/>
        </p:spPr>
        <p:txBody>
          <a:bodyPr wrap="none" rtlCol="0">
            <a:spAutoFit/>
          </a:bodyPr>
          <a:lstStyle/>
          <a:p>
            <a:r>
              <a:rPr lang="en-US" sz="2400" dirty="0"/>
              <a:t>But there are some limitations:</a:t>
            </a:r>
          </a:p>
          <a:p>
            <a:pPr marL="457200" indent="-457200">
              <a:buFont typeface="Arial" panose="020B0604020202020204" pitchFamily="34" charset="0"/>
              <a:buChar char="•"/>
            </a:pPr>
            <a:r>
              <a:rPr lang="en-US" sz="2400" dirty="0"/>
              <a:t>synchronized blocks </a:t>
            </a:r>
          </a:p>
          <a:p>
            <a:pPr marL="457200" indent="-457200">
              <a:buFont typeface="Arial" panose="020B0604020202020204" pitchFamily="34" charset="0"/>
              <a:buChar char="•"/>
            </a:pPr>
            <a:r>
              <a:rPr lang="en-US" sz="2400" dirty="0"/>
              <a:t>native </a:t>
            </a:r>
            <a:r>
              <a:rPr lang="en-US" sz="2400" dirty="0" err="1"/>
              <a:t>stackframes</a:t>
            </a:r>
            <a:endParaRPr lang="en-US" sz="2400" dirty="0"/>
          </a:p>
        </p:txBody>
      </p:sp>
      <p:sp>
        <p:nvSpPr>
          <p:cNvPr id="4" name="TextBox 3">
            <a:extLst>
              <a:ext uri="{FF2B5EF4-FFF2-40B4-BE49-F238E27FC236}">
                <a16:creationId xmlns:a16="http://schemas.microsoft.com/office/drawing/2014/main" id="{749DA0EA-D94C-0BD4-98DD-F208D89E779D}"/>
              </a:ext>
            </a:extLst>
          </p:cNvPr>
          <p:cNvSpPr txBox="1"/>
          <p:nvPr/>
        </p:nvSpPr>
        <p:spPr>
          <a:xfrm>
            <a:off x="570015" y="5521348"/>
            <a:ext cx="10231647" cy="461665"/>
          </a:xfrm>
          <a:prstGeom prst="rect">
            <a:avLst/>
          </a:prstGeom>
          <a:noFill/>
        </p:spPr>
        <p:txBody>
          <a:bodyPr wrap="none" rtlCol="0">
            <a:spAutoFit/>
          </a:bodyPr>
          <a:lstStyle/>
          <a:p>
            <a:r>
              <a:rPr lang="en-US" sz="2400" dirty="0"/>
              <a:t>The open question: how carrier threads are released? What happens with stack?</a:t>
            </a:r>
          </a:p>
        </p:txBody>
      </p:sp>
    </p:spTree>
    <p:extLst>
      <p:ext uri="{BB962C8B-B14F-4D97-AF65-F5344CB8AC3E}">
        <p14:creationId xmlns:p14="http://schemas.microsoft.com/office/powerpoint/2010/main" val="23543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rot="5400000">
            <a:off x="10335284" y="895118"/>
            <a:ext cx="3164791" cy="365125"/>
          </a:xfrm>
        </p:spPr>
        <p:txBody>
          <a:bodyPr/>
          <a:lstStyle/>
          <a:p>
            <a:r>
              <a:rPr lang="en-GB" dirty="0"/>
              <a:t>Java Community Uzbekistan</a:t>
            </a:r>
          </a:p>
        </p:txBody>
      </p:sp>
      <p:pic>
        <p:nvPicPr>
          <p:cNvPr id="12" name="Picture 11">
            <a:extLst>
              <a:ext uri="{FF2B5EF4-FFF2-40B4-BE49-F238E27FC236}">
                <a16:creationId xmlns:a16="http://schemas.microsoft.com/office/drawing/2014/main" id="{3F10418C-459F-D63C-C91B-24303197B644}"/>
              </a:ext>
            </a:extLst>
          </p:cNvPr>
          <p:cNvPicPr>
            <a:picLocks noChangeAspect="1"/>
          </p:cNvPicPr>
          <p:nvPr/>
        </p:nvPicPr>
        <p:blipFill>
          <a:blip r:embed="rId3"/>
          <a:stretch>
            <a:fillRect/>
          </a:stretch>
        </p:blipFill>
        <p:spPr>
          <a:xfrm>
            <a:off x="4428868" y="4857316"/>
            <a:ext cx="2352675" cy="933450"/>
          </a:xfrm>
          <a:prstGeom prst="rect">
            <a:avLst/>
          </a:prstGeom>
        </p:spPr>
      </p:pic>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9353808" y="6395266"/>
            <a:ext cx="2743200" cy="365125"/>
          </a:xfrm>
        </p:spPr>
        <p:txBody>
          <a:bodyPr/>
          <a:lstStyle/>
          <a:p>
            <a:fld id="{435ED8F4-E27D-48E5-A22E-AFDE7268BB8A}" type="slidenum">
              <a:rPr lang="en-GB" smtClean="0"/>
              <a:t>98</a:t>
            </a:fld>
            <a:endParaRPr lang="en-GB" dirty="0"/>
          </a:p>
        </p:txBody>
      </p:sp>
      <p:pic>
        <p:nvPicPr>
          <p:cNvPr id="17" name="Picture 16">
            <a:extLst>
              <a:ext uri="{FF2B5EF4-FFF2-40B4-BE49-F238E27FC236}">
                <a16:creationId xmlns:a16="http://schemas.microsoft.com/office/drawing/2014/main" id="{2E46FA15-047A-366D-F599-DAA2B0BD0FBE}"/>
              </a:ext>
            </a:extLst>
          </p:cNvPr>
          <p:cNvPicPr>
            <a:picLocks noChangeAspect="1"/>
          </p:cNvPicPr>
          <p:nvPr/>
        </p:nvPicPr>
        <p:blipFill>
          <a:blip r:embed="rId4"/>
          <a:stretch>
            <a:fillRect/>
          </a:stretch>
        </p:blipFill>
        <p:spPr>
          <a:xfrm>
            <a:off x="752660" y="640339"/>
            <a:ext cx="2933700" cy="5286375"/>
          </a:xfrm>
          <a:prstGeom prst="rect">
            <a:avLst/>
          </a:prstGeom>
        </p:spPr>
      </p:pic>
      <p:pic>
        <p:nvPicPr>
          <p:cNvPr id="21" name="Picture 20">
            <a:extLst>
              <a:ext uri="{FF2B5EF4-FFF2-40B4-BE49-F238E27FC236}">
                <a16:creationId xmlns:a16="http://schemas.microsoft.com/office/drawing/2014/main" id="{38777BA9-B335-B386-B13A-B46E7A352C1C}"/>
              </a:ext>
            </a:extLst>
          </p:cNvPr>
          <p:cNvPicPr>
            <a:picLocks noChangeAspect="1"/>
          </p:cNvPicPr>
          <p:nvPr/>
        </p:nvPicPr>
        <p:blipFill>
          <a:blip r:embed="rId5"/>
          <a:stretch>
            <a:fillRect/>
          </a:stretch>
        </p:blipFill>
        <p:spPr>
          <a:xfrm>
            <a:off x="785997" y="2085541"/>
            <a:ext cx="2867025" cy="3705225"/>
          </a:xfrm>
          <a:prstGeom prst="rect">
            <a:avLst/>
          </a:prstGeom>
        </p:spPr>
      </p:pic>
      <p:pic>
        <p:nvPicPr>
          <p:cNvPr id="23" name="Picture 22">
            <a:extLst>
              <a:ext uri="{FF2B5EF4-FFF2-40B4-BE49-F238E27FC236}">
                <a16:creationId xmlns:a16="http://schemas.microsoft.com/office/drawing/2014/main" id="{69D79FAE-EFEC-164A-53EB-3265B76B6473}"/>
              </a:ext>
            </a:extLst>
          </p:cNvPr>
          <p:cNvPicPr>
            <a:picLocks noChangeAspect="1"/>
          </p:cNvPicPr>
          <p:nvPr/>
        </p:nvPicPr>
        <p:blipFill>
          <a:blip r:embed="rId6"/>
          <a:stretch>
            <a:fillRect/>
          </a:stretch>
        </p:blipFill>
        <p:spPr>
          <a:xfrm>
            <a:off x="7648833" y="-41564"/>
            <a:ext cx="3076575" cy="1457325"/>
          </a:xfrm>
          <a:prstGeom prst="rect">
            <a:avLst/>
          </a:prstGeom>
        </p:spPr>
      </p:pic>
      <p:pic>
        <p:nvPicPr>
          <p:cNvPr id="27" name="Picture 26">
            <a:extLst>
              <a:ext uri="{FF2B5EF4-FFF2-40B4-BE49-F238E27FC236}">
                <a16:creationId xmlns:a16="http://schemas.microsoft.com/office/drawing/2014/main" id="{1916AABD-E7E2-5DEB-00FF-86DBABA223E4}"/>
              </a:ext>
            </a:extLst>
          </p:cNvPr>
          <p:cNvPicPr>
            <a:picLocks noChangeAspect="1"/>
          </p:cNvPicPr>
          <p:nvPr/>
        </p:nvPicPr>
        <p:blipFill>
          <a:blip r:embed="rId7"/>
          <a:stretch>
            <a:fillRect/>
          </a:stretch>
        </p:blipFill>
        <p:spPr>
          <a:xfrm>
            <a:off x="7763133" y="1032596"/>
            <a:ext cx="2962275" cy="4914900"/>
          </a:xfrm>
          <a:prstGeom prst="rect">
            <a:avLst/>
          </a:prstGeom>
        </p:spPr>
      </p:pic>
    </p:spTree>
    <p:extLst>
      <p:ext uri="{BB962C8B-B14F-4D97-AF65-F5344CB8AC3E}">
        <p14:creationId xmlns:p14="http://schemas.microsoft.com/office/powerpoint/2010/main" val="13931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091 4.44444E-6 L 0.57735 -0.01065 " pathEditMode="relative" rAng="0" ptsTypes="AA">
                                      <p:cBhvr>
                                        <p:cTn id="8" dur="2000" fill="hold"/>
                                        <p:tgtEl>
                                          <p:spTgt spid="21"/>
                                        </p:tgtEl>
                                        <p:attrNameLst>
                                          <p:attrName>ppt_x</p:attrName>
                                          <p:attrName>ppt_y</p:attrName>
                                        </p:attrNameLst>
                                      </p:cBhvr>
                                      <p:rCtr x="28815"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916AABD-E7E2-5DEB-00FF-86DBABA223E4}"/>
              </a:ext>
            </a:extLst>
          </p:cNvPr>
          <p:cNvPicPr>
            <a:picLocks noChangeAspect="1"/>
          </p:cNvPicPr>
          <p:nvPr/>
        </p:nvPicPr>
        <p:blipFill>
          <a:blip r:embed="rId3"/>
          <a:stretch>
            <a:fillRect/>
          </a:stretch>
        </p:blipFill>
        <p:spPr>
          <a:xfrm>
            <a:off x="7763133" y="1032596"/>
            <a:ext cx="2962275" cy="4914900"/>
          </a:xfrm>
          <a:prstGeom prst="rect">
            <a:avLst/>
          </a:prstGeom>
        </p:spPr>
      </p:pic>
      <p:sp>
        <p:nvSpPr>
          <p:cNvPr id="44" name="Text Placeholder 7">
            <a:extLst>
              <a:ext uri="{FF2B5EF4-FFF2-40B4-BE49-F238E27FC236}">
                <a16:creationId xmlns:a16="http://schemas.microsoft.com/office/drawing/2014/main" id="{56BA6544-EFC5-7404-7D14-6281701C47BC}"/>
              </a:ext>
            </a:extLst>
          </p:cNvPr>
          <p:cNvSpPr txBox="1">
            <a:spLocks/>
          </p:cNvSpPr>
          <p:nvPr/>
        </p:nvSpPr>
        <p:spPr>
          <a:xfrm rot="5400000">
            <a:off x="8488680" y="3154680"/>
            <a:ext cx="6858000" cy="548640"/>
          </a:xfrm>
          <a:prstGeom prst="rect">
            <a:avLst/>
          </a:prstGeom>
          <a:solidFill>
            <a:srgbClr val="E0EDED"/>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sz="2000" dirty="0">
                <a:ea typeface="+mn-lt"/>
                <a:cs typeface="+mn-lt"/>
              </a:rPr>
              <a:t>JEP 444: Virtual threads</a:t>
            </a:r>
            <a:endParaRPr lang="en-US" sz="1100" dirty="0"/>
          </a:p>
        </p:txBody>
      </p:sp>
      <p:sp>
        <p:nvSpPr>
          <p:cNvPr id="5" name="Footer Placeholder 4">
            <a:extLst>
              <a:ext uri="{FF2B5EF4-FFF2-40B4-BE49-F238E27FC236}">
                <a16:creationId xmlns:a16="http://schemas.microsoft.com/office/drawing/2014/main" id="{7ACCEBC6-DFBD-F902-B512-23EAA5B7D832}"/>
              </a:ext>
            </a:extLst>
          </p:cNvPr>
          <p:cNvSpPr>
            <a:spLocks noGrp="1"/>
          </p:cNvSpPr>
          <p:nvPr>
            <p:ph type="ftr" sz="quarter" idx="11"/>
          </p:nvPr>
        </p:nvSpPr>
        <p:spPr>
          <a:xfrm rot="5400000">
            <a:off x="10335284" y="895118"/>
            <a:ext cx="3164791" cy="365125"/>
          </a:xfrm>
        </p:spPr>
        <p:txBody>
          <a:bodyPr/>
          <a:lstStyle/>
          <a:p>
            <a:r>
              <a:rPr lang="en-GB" dirty="0"/>
              <a:t>Java Community Uzbekistan</a:t>
            </a:r>
          </a:p>
        </p:txBody>
      </p:sp>
      <p:sp>
        <p:nvSpPr>
          <p:cNvPr id="6" name="Slide Number Placeholder 5">
            <a:extLst>
              <a:ext uri="{FF2B5EF4-FFF2-40B4-BE49-F238E27FC236}">
                <a16:creationId xmlns:a16="http://schemas.microsoft.com/office/drawing/2014/main" id="{6F08CF4A-A129-EE64-92D3-44A4888CA99E}"/>
              </a:ext>
            </a:extLst>
          </p:cNvPr>
          <p:cNvSpPr>
            <a:spLocks noGrp="1"/>
          </p:cNvSpPr>
          <p:nvPr>
            <p:ph type="sldNum" sz="quarter" idx="12"/>
          </p:nvPr>
        </p:nvSpPr>
        <p:spPr>
          <a:xfrm>
            <a:off x="9353808" y="6395266"/>
            <a:ext cx="2743200" cy="365125"/>
          </a:xfrm>
        </p:spPr>
        <p:txBody>
          <a:bodyPr/>
          <a:lstStyle/>
          <a:p>
            <a:fld id="{435ED8F4-E27D-48E5-A22E-AFDE7268BB8A}" type="slidenum">
              <a:rPr lang="en-GB" smtClean="0"/>
              <a:t>99</a:t>
            </a:fld>
            <a:endParaRPr lang="en-GB" dirty="0"/>
          </a:p>
        </p:txBody>
      </p:sp>
      <p:pic>
        <p:nvPicPr>
          <p:cNvPr id="17" name="Picture 16">
            <a:extLst>
              <a:ext uri="{FF2B5EF4-FFF2-40B4-BE49-F238E27FC236}">
                <a16:creationId xmlns:a16="http://schemas.microsoft.com/office/drawing/2014/main" id="{2E46FA15-047A-366D-F599-DAA2B0BD0FBE}"/>
              </a:ext>
            </a:extLst>
          </p:cNvPr>
          <p:cNvPicPr>
            <a:picLocks noChangeAspect="1"/>
          </p:cNvPicPr>
          <p:nvPr/>
        </p:nvPicPr>
        <p:blipFill>
          <a:blip r:embed="rId4"/>
          <a:stretch>
            <a:fillRect/>
          </a:stretch>
        </p:blipFill>
        <p:spPr>
          <a:xfrm>
            <a:off x="752660" y="640339"/>
            <a:ext cx="2933700" cy="5286375"/>
          </a:xfrm>
          <a:prstGeom prst="rect">
            <a:avLst/>
          </a:prstGeom>
        </p:spPr>
      </p:pic>
      <p:pic>
        <p:nvPicPr>
          <p:cNvPr id="23" name="Picture 22">
            <a:extLst>
              <a:ext uri="{FF2B5EF4-FFF2-40B4-BE49-F238E27FC236}">
                <a16:creationId xmlns:a16="http://schemas.microsoft.com/office/drawing/2014/main" id="{69D79FAE-EFEC-164A-53EB-3265B76B6473}"/>
              </a:ext>
            </a:extLst>
          </p:cNvPr>
          <p:cNvPicPr>
            <a:picLocks noChangeAspect="1"/>
          </p:cNvPicPr>
          <p:nvPr/>
        </p:nvPicPr>
        <p:blipFill>
          <a:blip r:embed="rId5"/>
          <a:stretch>
            <a:fillRect/>
          </a:stretch>
        </p:blipFill>
        <p:spPr>
          <a:xfrm>
            <a:off x="7648833" y="-41564"/>
            <a:ext cx="3076575" cy="1457325"/>
          </a:xfrm>
          <a:prstGeom prst="rect">
            <a:avLst/>
          </a:prstGeom>
        </p:spPr>
      </p:pic>
      <p:pic>
        <p:nvPicPr>
          <p:cNvPr id="3" name="Picture 2">
            <a:extLst>
              <a:ext uri="{FF2B5EF4-FFF2-40B4-BE49-F238E27FC236}">
                <a16:creationId xmlns:a16="http://schemas.microsoft.com/office/drawing/2014/main" id="{4E9C70A2-AE40-CD8C-0768-06C63EF23E31}"/>
              </a:ext>
            </a:extLst>
          </p:cNvPr>
          <p:cNvPicPr>
            <a:picLocks noChangeAspect="1"/>
          </p:cNvPicPr>
          <p:nvPr/>
        </p:nvPicPr>
        <p:blipFill>
          <a:blip r:embed="rId6"/>
          <a:stretch>
            <a:fillRect/>
          </a:stretch>
        </p:blipFill>
        <p:spPr>
          <a:xfrm>
            <a:off x="5019675" y="4215245"/>
            <a:ext cx="2152650" cy="1295400"/>
          </a:xfrm>
          <a:prstGeom prst="rect">
            <a:avLst/>
          </a:prstGeom>
        </p:spPr>
      </p:pic>
      <p:pic>
        <p:nvPicPr>
          <p:cNvPr id="9" name="Picture 8">
            <a:extLst>
              <a:ext uri="{FF2B5EF4-FFF2-40B4-BE49-F238E27FC236}">
                <a16:creationId xmlns:a16="http://schemas.microsoft.com/office/drawing/2014/main" id="{88D8E966-9D8B-4289-C766-76E60CBFA8A9}"/>
              </a:ext>
            </a:extLst>
          </p:cNvPr>
          <p:cNvPicPr>
            <a:picLocks noChangeAspect="1"/>
          </p:cNvPicPr>
          <p:nvPr/>
        </p:nvPicPr>
        <p:blipFill>
          <a:blip r:embed="rId7"/>
          <a:stretch>
            <a:fillRect/>
          </a:stretch>
        </p:blipFill>
        <p:spPr>
          <a:xfrm>
            <a:off x="7816819" y="2060522"/>
            <a:ext cx="2867025" cy="3190875"/>
          </a:xfrm>
          <a:prstGeom prst="rect">
            <a:avLst/>
          </a:prstGeom>
        </p:spPr>
      </p:pic>
      <p:pic>
        <p:nvPicPr>
          <p:cNvPr id="11" name="Picture 10">
            <a:extLst>
              <a:ext uri="{FF2B5EF4-FFF2-40B4-BE49-F238E27FC236}">
                <a16:creationId xmlns:a16="http://schemas.microsoft.com/office/drawing/2014/main" id="{FDA493E7-21E4-DC5E-C32E-DA8B7CC1D203}"/>
              </a:ext>
            </a:extLst>
          </p:cNvPr>
          <p:cNvPicPr>
            <a:picLocks noChangeAspect="1"/>
          </p:cNvPicPr>
          <p:nvPr/>
        </p:nvPicPr>
        <p:blipFill>
          <a:blip r:embed="rId8"/>
          <a:stretch>
            <a:fillRect/>
          </a:stretch>
        </p:blipFill>
        <p:spPr>
          <a:xfrm>
            <a:off x="7834570" y="5150951"/>
            <a:ext cx="2819400" cy="628650"/>
          </a:xfrm>
          <a:prstGeom prst="rect">
            <a:avLst/>
          </a:prstGeom>
        </p:spPr>
      </p:pic>
    </p:spTree>
    <p:extLst>
      <p:ext uri="{BB962C8B-B14F-4D97-AF65-F5344CB8AC3E}">
        <p14:creationId xmlns:p14="http://schemas.microsoft.com/office/powerpoint/2010/main" val="42493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7.40741E-7 L -0.57578 -0.44861 " pathEditMode="relative" rAng="0" ptsTypes="AA">
                                      <p:cBhvr>
                                        <p:cTn id="6" dur="2000" fill="hold"/>
                                        <p:tgtEl>
                                          <p:spTgt spid="11"/>
                                        </p:tgtEl>
                                        <p:attrNameLst>
                                          <p:attrName>ppt_x</p:attrName>
                                          <p:attrName>ppt_y</p:attrName>
                                        </p:attrNameLst>
                                      </p:cBhvr>
                                      <p:rCtr x="-28789" y="-22431"/>
                                    </p:animMotion>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29937</TotalTime>
  <Words>7219</Words>
  <Application>Microsoft Office PowerPoint</Application>
  <PresentationFormat>Widescreen</PresentationFormat>
  <Paragraphs>1165</Paragraphs>
  <Slides>108</Slides>
  <Notes>105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108</vt:i4>
      </vt:variant>
    </vt:vector>
  </HeadingPairs>
  <TitlesOfParts>
    <vt:vector size="123" baseType="lpstr">
      <vt:lpstr>-apple-system</vt:lpstr>
      <vt:lpstr>Arial</vt:lpstr>
      <vt:lpstr>Calibri</vt:lpstr>
      <vt:lpstr>Calibri Light</vt:lpstr>
      <vt:lpstr>DejaVu Sans</vt:lpstr>
      <vt:lpstr>Google Sans</vt:lpstr>
      <vt:lpstr>Maven Pro</vt:lpstr>
      <vt:lpstr>Merriweather</vt:lpstr>
      <vt:lpstr>Montserrat</vt:lpstr>
      <vt:lpstr>Noto Sans</vt:lpstr>
      <vt:lpstr>Open Sans</vt:lpstr>
      <vt:lpstr>OracleSansVF</vt:lpstr>
      <vt:lpstr>RedHatText</vt:lpstr>
      <vt:lpstr>Roboto</vt:lpstr>
      <vt:lpstr>Office Theme</vt:lpstr>
      <vt:lpstr>JDK 18 - JDK 21: What’s new?</vt:lpstr>
      <vt:lpstr>Speaker:</vt:lpstr>
      <vt:lpstr>PowerPoint Presentation</vt:lpstr>
      <vt:lpstr>PowerPoint Presentation</vt:lpstr>
      <vt:lpstr>PowerPoint Presentation</vt:lpstr>
      <vt:lpstr>PowerPoint Presentation</vt:lpstr>
      <vt:lpstr>PowerPoint Presentation</vt:lpstr>
      <vt:lpstr>PowerPoint Presentation</vt:lpstr>
      <vt:lpstr>JEP 400 UTF-8 by Default  </vt:lpstr>
      <vt:lpstr>PowerPoint Presentation</vt:lpstr>
      <vt:lpstr>PowerPoint Presentation</vt:lpstr>
      <vt:lpstr>PowerPoint Presentation</vt:lpstr>
      <vt:lpstr>JEP 408 Simple Web Server  </vt:lpstr>
      <vt:lpstr>PowerPoint Presentation</vt:lpstr>
      <vt:lpstr>PowerPoint Presentation</vt:lpstr>
      <vt:lpstr>PowerPoint Presentation</vt:lpstr>
      <vt:lpstr>JEP 413 Code Snippets in Java API Documentation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JEP 431 Sequenced Collections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JEP 439 Generational ZGC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JEP 440 Record Patterns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JEP 441 Pattern Matching for switch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JEP 444 Virtual Threads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Java Community</dc:title>
  <dc:creator>Alina Arapova</dc:creator>
  <cp:lastModifiedBy>Ivan Babanin</cp:lastModifiedBy>
  <cp:revision>300</cp:revision>
  <dcterms:created xsi:type="dcterms:W3CDTF">2023-03-13T10:38:05Z</dcterms:created>
  <dcterms:modified xsi:type="dcterms:W3CDTF">2023-11-09T16:55:14Z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535040-0af2-483f-adc3-a132c21e3e2b_Enabled">
    <vt:lpwstr>true</vt:lpwstr>
  </property>
  <property fmtid="{D5CDD505-2E9C-101B-9397-08002B2CF9AE}" pid="3" name="MSIP_Label_2a535040-0af2-483f-adc3-a132c21e3e2b_SetDate">
    <vt:lpwstr>2023-03-13T11:19:45Z</vt:lpwstr>
  </property>
  <property fmtid="{D5CDD505-2E9C-101B-9397-08002B2CF9AE}" pid="4" name="MSIP_Label_2a535040-0af2-483f-adc3-a132c21e3e2b_Method">
    <vt:lpwstr>Standard</vt:lpwstr>
  </property>
  <property fmtid="{D5CDD505-2E9C-101B-9397-08002B2CF9AE}" pid="5" name="MSIP_Label_2a535040-0af2-483f-adc3-a132c21e3e2b_Name">
    <vt:lpwstr>EPAM_Confidential</vt:lpwstr>
  </property>
  <property fmtid="{D5CDD505-2E9C-101B-9397-08002B2CF9AE}" pid="6" name="MSIP_Label_2a535040-0af2-483f-adc3-a132c21e3e2b_SiteId">
    <vt:lpwstr>b41b72d0-4e9f-4c26-8a69-f949f367c91d</vt:lpwstr>
  </property>
  <property fmtid="{D5CDD505-2E9C-101B-9397-08002B2CF9AE}" pid="7" name="MSIP_Label_2a535040-0af2-483f-adc3-a132c21e3e2b_ActionId">
    <vt:lpwstr>d3a3379d-004c-4e9e-b793-966f7f020423</vt:lpwstr>
  </property>
  <property fmtid="{D5CDD505-2E9C-101B-9397-08002B2CF9AE}" pid="8" name="MSIP_Label_2a535040-0af2-483f-adc3-a132c21e3e2b_ContentBits">
    <vt:lpwstr>0</vt:lpwstr>
  </property>
</Properties>
</file>